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7"/>
  </p:sldMasterIdLst>
  <p:notesMasterIdLst>
    <p:notesMasterId r:id="rId24"/>
  </p:notesMasterIdLst>
  <p:sldIdLst>
    <p:sldId id="282" r:id="rId18"/>
    <p:sldId id="301" r:id="rId19"/>
    <p:sldId id="304" r:id="rId20"/>
    <p:sldId id="305" r:id="rId21"/>
    <p:sldId id="303" r:id="rId22"/>
    <p:sldId id="302" r:id="rId23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687B"/>
    <a:srgbClr val="A99DA3"/>
    <a:srgbClr val="FCFAF6"/>
    <a:srgbClr val="74666D"/>
    <a:srgbClr val="868FA2"/>
    <a:srgbClr val="99D7F6"/>
    <a:srgbClr val="2618DA"/>
    <a:srgbClr val="616379"/>
    <a:srgbClr val="D5CCBB"/>
    <a:srgbClr val="D8D2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3" autoAdjust="0"/>
    <p:restoredTop sz="94641" autoAdjust="0"/>
  </p:normalViewPr>
  <p:slideViewPr>
    <p:cSldViewPr snapToGrid="0" showGuides="1">
      <p:cViewPr varScale="1">
        <p:scale>
          <a:sx n="101" d="100"/>
          <a:sy n="101" d="100"/>
        </p:scale>
        <p:origin x="126" y="17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687600" cy="6876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slide" Target="slides/slide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4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slideMaster" Target="slideMasters/slideMaster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slide" Target="slides/slide3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6.xml"/><Relationship Id="rId28" Type="http://schemas.openxmlformats.org/officeDocument/2006/relationships/tableStyles" Target="tableStyles.xml"/><Relationship Id="rId10" Type="http://schemas.openxmlformats.org/officeDocument/2006/relationships/customXml" Target="../customXml/item10.xml"/><Relationship Id="rId19" Type="http://schemas.openxmlformats.org/officeDocument/2006/relationships/slide" Target="slides/slide2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5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AFA987-B468-48FD-96BF-1FB873359CE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57967572-2D6C-4AB3-A32B-E5C5F559FC9C}">
      <dgm:prSet phldrT="[Tekst]"/>
      <dgm:spPr>
        <a:solidFill>
          <a:srgbClr val="5F687B"/>
        </a:solidFill>
      </dgm:spPr>
      <dgm:t>
        <a:bodyPr/>
        <a:lstStyle/>
        <a:p>
          <a:r>
            <a:rPr lang="en-US" dirty="0"/>
            <a:t>Main theme 1:</a:t>
          </a:r>
        </a:p>
        <a:p>
          <a:r>
            <a:rPr lang="en-US" dirty="0"/>
            <a:t>Caretaking throughout the years</a:t>
          </a:r>
          <a:endParaRPr lang="da-DK" dirty="0"/>
        </a:p>
      </dgm:t>
    </dgm:pt>
    <dgm:pt modelId="{CB5D2037-83AC-465D-AA6C-EE29AD84D08B}" type="parTrans" cxnId="{817C743D-5D98-4DB8-82A9-198216D34A51}">
      <dgm:prSet/>
      <dgm:spPr/>
      <dgm:t>
        <a:bodyPr/>
        <a:lstStyle/>
        <a:p>
          <a:endParaRPr lang="da-DK"/>
        </a:p>
      </dgm:t>
    </dgm:pt>
    <dgm:pt modelId="{E4091AE2-4116-4D97-8C41-FFB7811CB957}" type="sibTrans" cxnId="{817C743D-5D98-4DB8-82A9-198216D34A51}">
      <dgm:prSet/>
      <dgm:spPr/>
      <dgm:t>
        <a:bodyPr/>
        <a:lstStyle/>
        <a:p>
          <a:endParaRPr lang="da-DK"/>
        </a:p>
      </dgm:t>
    </dgm:pt>
    <dgm:pt modelId="{32F9AC0B-D5D6-4ACC-95BC-D9C7AF52A2D0}">
      <dgm:prSet/>
      <dgm:spPr>
        <a:solidFill>
          <a:srgbClr val="A99DA3"/>
        </a:solidFill>
      </dgm:spPr>
      <dgm:t>
        <a:bodyPr/>
        <a:lstStyle/>
        <a:p>
          <a:r>
            <a:rPr lang="en-US" dirty="0"/>
            <a:t>Chronical homework</a:t>
          </a:r>
          <a:endParaRPr lang="da-DK" dirty="0"/>
        </a:p>
      </dgm:t>
    </dgm:pt>
    <dgm:pt modelId="{4AE330D1-FDB9-4316-8CA1-4D92BA57461E}" type="parTrans" cxnId="{46914D1A-DED6-461E-896F-F11AE72204FD}">
      <dgm:prSet/>
      <dgm:spPr/>
      <dgm:t>
        <a:bodyPr/>
        <a:lstStyle/>
        <a:p>
          <a:endParaRPr lang="da-DK"/>
        </a:p>
      </dgm:t>
    </dgm:pt>
    <dgm:pt modelId="{56E401D4-63A2-4E1B-8ABA-C0AE140967B6}" type="sibTrans" cxnId="{46914D1A-DED6-461E-896F-F11AE72204FD}">
      <dgm:prSet/>
      <dgm:spPr/>
      <dgm:t>
        <a:bodyPr/>
        <a:lstStyle/>
        <a:p>
          <a:endParaRPr lang="da-DK"/>
        </a:p>
      </dgm:t>
    </dgm:pt>
    <dgm:pt modelId="{2297B2B9-7702-45BF-83BB-638F0630D5E5}">
      <dgm:prSet/>
      <dgm:spPr>
        <a:solidFill>
          <a:srgbClr val="A99DA3"/>
        </a:solidFill>
      </dgm:spPr>
      <dgm:t>
        <a:bodyPr/>
        <a:lstStyle/>
        <a:p>
          <a:r>
            <a:rPr lang="en-US" dirty="0"/>
            <a:t>Come what may</a:t>
          </a:r>
          <a:endParaRPr lang="da-DK" dirty="0"/>
        </a:p>
      </dgm:t>
    </dgm:pt>
    <dgm:pt modelId="{D2856CFD-DF53-4E96-868C-1C459735F250}" type="parTrans" cxnId="{1501F67C-48AD-456F-AF27-A847DACC25EF}">
      <dgm:prSet/>
      <dgm:spPr/>
      <dgm:t>
        <a:bodyPr/>
        <a:lstStyle/>
        <a:p>
          <a:endParaRPr lang="da-DK"/>
        </a:p>
      </dgm:t>
    </dgm:pt>
    <dgm:pt modelId="{3417BFCD-9FB1-4253-AB88-295ABECE1F64}" type="sibTrans" cxnId="{1501F67C-48AD-456F-AF27-A847DACC25EF}">
      <dgm:prSet/>
      <dgm:spPr/>
      <dgm:t>
        <a:bodyPr/>
        <a:lstStyle/>
        <a:p>
          <a:endParaRPr lang="da-DK"/>
        </a:p>
      </dgm:t>
    </dgm:pt>
    <dgm:pt modelId="{72D3AA09-83D4-4E16-8555-F0CAFB3C55AA}">
      <dgm:prSet/>
      <dgm:spPr>
        <a:solidFill>
          <a:srgbClr val="A99DA3"/>
        </a:solidFill>
      </dgm:spPr>
      <dgm:t>
        <a:bodyPr/>
        <a:lstStyle/>
        <a:p>
          <a:r>
            <a:rPr lang="en-US"/>
            <a:t>It has been tough but also enriching</a:t>
          </a:r>
          <a:endParaRPr lang="da-DK" dirty="0"/>
        </a:p>
      </dgm:t>
    </dgm:pt>
    <dgm:pt modelId="{9B0B9434-F96C-4042-AF9E-7C3D8BAD030D}" type="parTrans" cxnId="{844E8885-CDE4-48CA-B875-3D9EB173E26F}">
      <dgm:prSet/>
      <dgm:spPr/>
      <dgm:t>
        <a:bodyPr/>
        <a:lstStyle/>
        <a:p>
          <a:endParaRPr lang="da-DK"/>
        </a:p>
      </dgm:t>
    </dgm:pt>
    <dgm:pt modelId="{E13983D4-413F-41D9-A664-4647097CFC0C}" type="sibTrans" cxnId="{844E8885-CDE4-48CA-B875-3D9EB173E26F}">
      <dgm:prSet/>
      <dgm:spPr/>
      <dgm:t>
        <a:bodyPr/>
        <a:lstStyle/>
        <a:p>
          <a:endParaRPr lang="da-DK"/>
        </a:p>
      </dgm:t>
    </dgm:pt>
    <dgm:pt modelId="{391831A1-E216-42CF-AE13-901F4FA740B7}">
      <dgm:prSet/>
      <dgm:spPr>
        <a:solidFill>
          <a:srgbClr val="A99DA3"/>
        </a:solidFill>
      </dgm:spPr>
      <dgm:t>
        <a:bodyPr/>
        <a:lstStyle/>
        <a:p>
          <a:r>
            <a:rPr lang="en-US" dirty="0"/>
            <a:t>The endless responsibility</a:t>
          </a:r>
          <a:endParaRPr lang="da-DK" dirty="0"/>
        </a:p>
      </dgm:t>
    </dgm:pt>
    <dgm:pt modelId="{38312DE0-64BD-4395-8163-4EA9E225091F}" type="parTrans" cxnId="{B077DDBB-A380-455B-BC2A-46FB379918DC}">
      <dgm:prSet/>
      <dgm:spPr/>
      <dgm:t>
        <a:bodyPr/>
        <a:lstStyle/>
        <a:p>
          <a:endParaRPr lang="da-DK"/>
        </a:p>
      </dgm:t>
    </dgm:pt>
    <dgm:pt modelId="{58295FBB-F1AC-4AAE-BAA4-24FE4C76F1BE}" type="sibTrans" cxnId="{B077DDBB-A380-455B-BC2A-46FB379918DC}">
      <dgm:prSet/>
      <dgm:spPr/>
      <dgm:t>
        <a:bodyPr/>
        <a:lstStyle/>
        <a:p>
          <a:endParaRPr lang="da-DK"/>
        </a:p>
      </dgm:t>
    </dgm:pt>
    <dgm:pt modelId="{455D4904-EF8B-414D-8F47-406C9E5C07C2}" type="pres">
      <dgm:prSet presAssocID="{95AFA987-B468-48FD-96BF-1FB873359C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39C2389-3FB2-408E-B0CA-FF8C57C3155B}" type="pres">
      <dgm:prSet presAssocID="{57967572-2D6C-4AB3-A32B-E5C5F559FC9C}" presName="hierRoot1" presStyleCnt="0">
        <dgm:presLayoutVars>
          <dgm:hierBranch val="init"/>
        </dgm:presLayoutVars>
      </dgm:prSet>
      <dgm:spPr/>
    </dgm:pt>
    <dgm:pt modelId="{4756D4D7-E7E1-4117-A23A-D4C203B424F6}" type="pres">
      <dgm:prSet presAssocID="{57967572-2D6C-4AB3-A32B-E5C5F559FC9C}" presName="rootComposite1" presStyleCnt="0"/>
      <dgm:spPr/>
    </dgm:pt>
    <dgm:pt modelId="{616DCCB5-A501-4967-94C8-56F7E6EACFD8}" type="pres">
      <dgm:prSet presAssocID="{57967572-2D6C-4AB3-A32B-E5C5F559FC9C}" presName="rootText1" presStyleLbl="node0" presStyleIdx="0" presStyleCnt="1">
        <dgm:presLayoutVars>
          <dgm:chPref val="3"/>
        </dgm:presLayoutVars>
      </dgm:prSet>
      <dgm:spPr/>
    </dgm:pt>
    <dgm:pt modelId="{D1FCE10E-A60E-42CA-BF9F-24C561D653ED}" type="pres">
      <dgm:prSet presAssocID="{57967572-2D6C-4AB3-A32B-E5C5F559FC9C}" presName="rootConnector1" presStyleLbl="node1" presStyleIdx="0" presStyleCnt="0"/>
      <dgm:spPr/>
    </dgm:pt>
    <dgm:pt modelId="{CE8DBC7C-F7D6-4E83-BF89-A293281C4B1E}" type="pres">
      <dgm:prSet presAssocID="{57967572-2D6C-4AB3-A32B-E5C5F559FC9C}" presName="hierChild2" presStyleCnt="0"/>
      <dgm:spPr/>
    </dgm:pt>
    <dgm:pt modelId="{25AC17A0-3949-4663-AE9B-B4AE46D77DCB}" type="pres">
      <dgm:prSet presAssocID="{4AE330D1-FDB9-4316-8CA1-4D92BA57461E}" presName="Name37" presStyleLbl="parChTrans1D2" presStyleIdx="0" presStyleCnt="4"/>
      <dgm:spPr/>
    </dgm:pt>
    <dgm:pt modelId="{A70ACE2B-B0E2-4EBE-A312-9878E36AEDB5}" type="pres">
      <dgm:prSet presAssocID="{32F9AC0B-D5D6-4ACC-95BC-D9C7AF52A2D0}" presName="hierRoot2" presStyleCnt="0">
        <dgm:presLayoutVars>
          <dgm:hierBranch val="init"/>
        </dgm:presLayoutVars>
      </dgm:prSet>
      <dgm:spPr/>
    </dgm:pt>
    <dgm:pt modelId="{D2CE7B3A-6A96-4BBF-94AB-FD864E2830A0}" type="pres">
      <dgm:prSet presAssocID="{32F9AC0B-D5D6-4ACC-95BC-D9C7AF52A2D0}" presName="rootComposite" presStyleCnt="0"/>
      <dgm:spPr/>
    </dgm:pt>
    <dgm:pt modelId="{15FE6A02-A882-460F-82BB-06889F283EA7}" type="pres">
      <dgm:prSet presAssocID="{32F9AC0B-D5D6-4ACC-95BC-D9C7AF52A2D0}" presName="rootText" presStyleLbl="node2" presStyleIdx="0" presStyleCnt="4">
        <dgm:presLayoutVars>
          <dgm:chPref val="3"/>
        </dgm:presLayoutVars>
      </dgm:prSet>
      <dgm:spPr/>
    </dgm:pt>
    <dgm:pt modelId="{47859561-9747-4E9E-A454-E04A2EE29EDF}" type="pres">
      <dgm:prSet presAssocID="{32F9AC0B-D5D6-4ACC-95BC-D9C7AF52A2D0}" presName="rootConnector" presStyleLbl="node2" presStyleIdx="0" presStyleCnt="4"/>
      <dgm:spPr/>
    </dgm:pt>
    <dgm:pt modelId="{E56FF1ED-7230-4C16-8F08-DAAE76536D3F}" type="pres">
      <dgm:prSet presAssocID="{32F9AC0B-D5D6-4ACC-95BC-D9C7AF52A2D0}" presName="hierChild4" presStyleCnt="0"/>
      <dgm:spPr/>
    </dgm:pt>
    <dgm:pt modelId="{AE312F1D-5847-47E4-B676-0BDCD491CF06}" type="pres">
      <dgm:prSet presAssocID="{32F9AC0B-D5D6-4ACC-95BC-D9C7AF52A2D0}" presName="hierChild5" presStyleCnt="0"/>
      <dgm:spPr/>
    </dgm:pt>
    <dgm:pt modelId="{9E504B01-B065-4297-AC78-FEFFAF31C444}" type="pres">
      <dgm:prSet presAssocID="{D2856CFD-DF53-4E96-868C-1C459735F250}" presName="Name37" presStyleLbl="parChTrans1D2" presStyleIdx="1" presStyleCnt="4"/>
      <dgm:spPr/>
    </dgm:pt>
    <dgm:pt modelId="{F776C47C-04A0-40F8-AAE2-0E64233A601F}" type="pres">
      <dgm:prSet presAssocID="{2297B2B9-7702-45BF-83BB-638F0630D5E5}" presName="hierRoot2" presStyleCnt="0">
        <dgm:presLayoutVars>
          <dgm:hierBranch val="init"/>
        </dgm:presLayoutVars>
      </dgm:prSet>
      <dgm:spPr/>
    </dgm:pt>
    <dgm:pt modelId="{36F47628-8AE6-4DE0-AA28-52C30928D203}" type="pres">
      <dgm:prSet presAssocID="{2297B2B9-7702-45BF-83BB-638F0630D5E5}" presName="rootComposite" presStyleCnt="0"/>
      <dgm:spPr/>
    </dgm:pt>
    <dgm:pt modelId="{09DFAD2C-0964-4A39-80B5-E7D41E9B6BBD}" type="pres">
      <dgm:prSet presAssocID="{2297B2B9-7702-45BF-83BB-638F0630D5E5}" presName="rootText" presStyleLbl="node2" presStyleIdx="1" presStyleCnt="4">
        <dgm:presLayoutVars>
          <dgm:chPref val="3"/>
        </dgm:presLayoutVars>
      </dgm:prSet>
      <dgm:spPr/>
    </dgm:pt>
    <dgm:pt modelId="{1E677208-5EFA-492A-BC1B-96F18F9D335D}" type="pres">
      <dgm:prSet presAssocID="{2297B2B9-7702-45BF-83BB-638F0630D5E5}" presName="rootConnector" presStyleLbl="node2" presStyleIdx="1" presStyleCnt="4"/>
      <dgm:spPr/>
    </dgm:pt>
    <dgm:pt modelId="{13E55C20-C778-4E85-BB58-F4C8F60143C8}" type="pres">
      <dgm:prSet presAssocID="{2297B2B9-7702-45BF-83BB-638F0630D5E5}" presName="hierChild4" presStyleCnt="0"/>
      <dgm:spPr/>
    </dgm:pt>
    <dgm:pt modelId="{C813B0BD-5D80-4EC9-BD58-E7DF7B9BDEB6}" type="pres">
      <dgm:prSet presAssocID="{2297B2B9-7702-45BF-83BB-638F0630D5E5}" presName="hierChild5" presStyleCnt="0"/>
      <dgm:spPr/>
    </dgm:pt>
    <dgm:pt modelId="{C81CED1E-3621-4CB9-83FC-5ECE0998F973}" type="pres">
      <dgm:prSet presAssocID="{9B0B9434-F96C-4042-AF9E-7C3D8BAD030D}" presName="Name37" presStyleLbl="parChTrans1D2" presStyleIdx="2" presStyleCnt="4"/>
      <dgm:spPr/>
    </dgm:pt>
    <dgm:pt modelId="{142EFDCB-971B-40B8-8FE0-A590B14AEA1E}" type="pres">
      <dgm:prSet presAssocID="{72D3AA09-83D4-4E16-8555-F0CAFB3C55AA}" presName="hierRoot2" presStyleCnt="0">
        <dgm:presLayoutVars>
          <dgm:hierBranch val="init"/>
        </dgm:presLayoutVars>
      </dgm:prSet>
      <dgm:spPr/>
    </dgm:pt>
    <dgm:pt modelId="{DC753A3A-A9DA-43FD-94A1-275C555CBFD5}" type="pres">
      <dgm:prSet presAssocID="{72D3AA09-83D4-4E16-8555-F0CAFB3C55AA}" presName="rootComposite" presStyleCnt="0"/>
      <dgm:spPr/>
    </dgm:pt>
    <dgm:pt modelId="{8D9B0096-2F05-4E38-9DB9-E5A0FDE806CD}" type="pres">
      <dgm:prSet presAssocID="{72D3AA09-83D4-4E16-8555-F0CAFB3C55AA}" presName="rootText" presStyleLbl="node2" presStyleIdx="2" presStyleCnt="4">
        <dgm:presLayoutVars>
          <dgm:chPref val="3"/>
        </dgm:presLayoutVars>
      </dgm:prSet>
      <dgm:spPr/>
    </dgm:pt>
    <dgm:pt modelId="{B0500826-5287-4C53-BF24-C4A146763C49}" type="pres">
      <dgm:prSet presAssocID="{72D3AA09-83D4-4E16-8555-F0CAFB3C55AA}" presName="rootConnector" presStyleLbl="node2" presStyleIdx="2" presStyleCnt="4"/>
      <dgm:spPr/>
    </dgm:pt>
    <dgm:pt modelId="{0F18F5C5-E2AF-4FCE-AF57-1795B536DC10}" type="pres">
      <dgm:prSet presAssocID="{72D3AA09-83D4-4E16-8555-F0CAFB3C55AA}" presName="hierChild4" presStyleCnt="0"/>
      <dgm:spPr/>
    </dgm:pt>
    <dgm:pt modelId="{67077E6F-3FAC-4544-958F-CC67748FF4F8}" type="pres">
      <dgm:prSet presAssocID="{72D3AA09-83D4-4E16-8555-F0CAFB3C55AA}" presName="hierChild5" presStyleCnt="0"/>
      <dgm:spPr/>
    </dgm:pt>
    <dgm:pt modelId="{AC031A7A-7834-47BF-B200-81F323EB7F62}" type="pres">
      <dgm:prSet presAssocID="{38312DE0-64BD-4395-8163-4EA9E225091F}" presName="Name37" presStyleLbl="parChTrans1D2" presStyleIdx="3" presStyleCnt="4"/>
      <dgm:spPr/>
    </dgm:pt>
    <dgm:pt modelId="{0884AA2B-E98A-4081-8827-0D4D21146E07}" type="pres">
      <dgm:prSet presAssocID="{391831A1-E216-42CF-AE13-901F4FA740B7}" presName="hierRoot2" presStyleCnt="0">
        <dgm:presLayoutVars>
          <dgm:hierBranch val="init"/>
        </dgm:presLayoutVars>
      </dgm:prSet>
      <dgm:spPr/>
    </dgm:pt>
    <dgm:pt modelId="{155D6F5B-DDAC-430F-839C-43039A2450B8}" type="pres">
      <dgm:prSet presAssocID="{391831A1-E216-42CF-AE13-901F4FA740B7}" presName="rootComposite" presStyleCnt="0"/>
      <dgm:spPr/>
    </dgm:pt>
    <dgm:pt modelId="{1B23FB61-73BE-4FA0-9267-BCCB6C9DA8AF}" type="pres">
      <dgm:prSet presAssocID="{391831A1-E216-42CF-AE13-901F4FA740B7}" presName="rootText" presStyleLbl="node2" presStyleIdx="3" presStyleCnt="4">
        <dgm:presLayoutVars>
          <dgm:chPref val="3"/>
        </dgm:presLayoutVars>
      </dgm:prSet>
      <dgm:spPr/>
    </dgm:pt>
    <dgm:pt modelId="{16A93398-E4DF-402C-8180-83E311EAB8AE}" type="pres">
      <dgm:prSet presAssocID="{391831A1-E216-42CF-AE13-901F4FA740B7}" presName="rootConnector" presStyleLbl="node2" presStyleIdx="3" presStyleCnt="4"/>
      <dgm:spPr/>
    </dgm:pt>
    <dgm:pt modelId="{A8BA94F7-F7B8-4BFF-A938-F463584B977E}" type="pres">
      <dgm:prSet presAssocID="{391831A1-E216-42CF-AE13-901F4FA740B7}" presName="hierChild4" presStyleCnt="0"/>
      <dgm:spPr/>
    </dgm:pt>
    <dgm:pt modelId="{8F0F93AC-7A2F-41A1-AAFC-F761AA81E9CB}" type="pres">
      <dgm:prSet presAssocID="{391831A1-E216-42CF-AE13-901F4FA740B7}" presName="hierChild5" presStyleCnt="0"/>
      <dgm:spPr/>
    </dgm:pt>
    <dgm:pt modelId="{7BB59F69-46B2-424C-94C8-6D63DE76A549}" type="pres">
      <dgm:prSet presAssocID="{57967572-2D6C-4AB3-A32B-E5C5F559FC9C}" presName="hierChild3" presStyleCnt="0"/>
      <dgm:spPr/>
    </dgm:pt>
  </dgm:ptLst>
  <dgm:cxnLst>
    <dgm:cxn modelId="{8BB22D00-14D2-49C8-8177-0B2C62BFAFBC}" type="presOf" srcId="{D2856CFD-DF53-4E96-868C-1C459735F250}" destId="{9E504B01-B065-4297-AC78-FEFFAF31C444}" srcOrd="0" destOrd="0" presId="urn:microsoft.com/office/officeart/2005/8/layout/orgChart1"/>
    <dgm:cxn modelId="{BD73C018-BFFF-4182-8EE0-F47F3BB06098}" type="presOf" srcId="{72D3AA09-83D4-4E16-8555-F0CAFB3C55AA}" destId="{8D9B0096-2F05-4E38-9DB9-E5A0FDE806CD}" srcOrd="0" destOrd="0" presId="urn:microsoft.com/office/officeart/2005/8/layout/orgChart1"/>
    <dgm:cxn modelId="{46914D1A-DED6-461E-896F-F11AE72204FD}" srcId="{57967572-2D6C-4AB3-A32B-E5C5F559FC9C}" destId="{32F9AC0B-D5D6-4ACC-95BC-D9C7AF52A2D0}" srcOrd="0" destOrd="0" parTransId="{4AE330D1-FDB9-4316-8CA1-4D92BA57461E}" sibTransId="{56E401D4-63A2-4E1B-8ABA-C0AE140967B6}"/>
    <dgm:cxn modelId="{60E4DC26-93CB-4613-8533-E69525233B9C}" type="presOf" srcId="{2297B2B9-7702-45BF-83BB-638F0630D5E5}" destId="{1E677208-5EFA-492A-BC1B-96F18F9D335D}" srcOrd="1" destOrd="0" presId="urn:microsoft.com/office/officeart/2005/8/layout/orgChart1"/>
    <dgm:cxn modelId="{BE28DC34-07EF-492A-B485-3789B6F9F5D2}" type="presOf" srcId="{391831A1-E216-42CF-AE13-901F4FA740B7}" destId="{16A93398-E4DF-402C-8180-83E311EAB8AE}" srcOrd="1" destOrd="0" presId="urn:microsoft.com/office/officeart/2005/8/layout/orgChart1"/>
    <dgm:cxn modelId="{D0697939-7C87-4720-9683-D1F95ABC94E0}" type="presOf" srcId="{391831A1-E216-42CF-AE13-901F4FA740B7}" destId="{1B23FB61-73BE-4FA0-9267-BCCB6C9DA8AF}" srcOrd="0" destOrd="0" presId="urn:microsoft.com/office/officeart/2005/8/layout/orgChart1"/>
    <dgm:cxn modelId="{817C743D-5D98-4DB8-82A9-198216D34A51}" srcId="{95AFA987-B468-48FD-96BF-1FB873359CEE}" destId="{57967572-2D6C-4AB3-A32B-E5C5F559FC9C}" srcOrd="0" destOrd="0" parTransId="{CB5D2037-83AC-465D-AA6C-EE29AD84D08B}" sibTransId="{E4091AE2-4116-4D97-8C41-FFB7811CB957}"/>
    <dgm:cxn modelId="{3762FB60-B477-4950-8A2B-D9E1E738E389}" type="presOf" srcId="{72D3AA09-83D4-4E16-8555-F0CAFB3C55AA}" destId="{B0500826-5287-4C53-BF24-C4A146763C49}" srcOrd="1" destOrd="0" presId="urn:microsoft.com/office/officeart/2005/8/layout/orgChart1"/>
    <dgm:cxn modelId="{8E301661-07F3-42B6-B857-D01AEB51AF36}" type="presOf" srcId="{2297B2B9-7702-45BF-83BB-638F0630D5E5}" destId="{09DFAD2C-0964-4A39-80B5-E7D41E9B6BBD}" srcOrd="0" destOrd="0" presId="urn:microsoft.com/office/officeart/2005/8/layout/orgChart1"/>
    <dgm:cxn modelId="{E4CD3E44-285D-4913-A4FC-78D9A8735D09}" type="presOf" srcId="{32F9AC0B-D5D6-4ACC-95BC-D9C7AF52A2D0}" destId="{15FE6A02-A882-460F-82BB-06889F283EA7}" srcOrd="0" destOrd="0" presId="urn:microsoft.com/office/officeart/2005/8/layout/orgChart1"/>
    <dgm:cxn modelId="{30E3DA45-0627-4C65-AF53-7B2E226C9160}" type="presOf" srcId="{57967572-2D6C-4AB3-A32B-E5C5F559FC9C}" destId="{616DCCB5-A501-4967-94C8-56F7E6EACFD8}" srcOrd="0" destOrd="0" presId="urn:microsoft.com/office/officeart/2005/8/layout/orgChart1"/>
    <dgm:cxn modelId="{EFA66975-1D5E-4657-8183-75A491E22021}" type="presOf" srcId="{32F9AC0B-D5D6-4ACC-95BC-D9C7AF52A2D0}" destId="{47859561-9747-4E9E-A454-E04A2EE29EDF}" srcOrd="1" destOrd="0" presId="urn:microsoft.com/office/officeart/2005/8/layout/orgChart1"/>
    <dgm:cxn modelId="{1501F67C-48AD-456F-AF27-A847DACC25EF}" srcId="{57967572-2D6C-4AB3-A32B-E5C5F559FC9C}" destId="{2297B2B9-7702-45BF-83BB-638F0630D5E5}" srcOrd="1" destOrd="0" parTransId="{D2856CFD-DF53-4E96-868C-1C459735F250}" sibTransId="{3417BFCD-9FB1-4253-AB88-295ABECE1F64}"/>
    <dgm:cxn modelId="{EBE84282-5808-464E-866C-3471EF324BDF}" type="presOf" srcId="{38312DE0-64BD-4395-8163-4EA9E225091F}" destId="{AC031A7A-7834-47BF-B200-81F323EB7F62}" srcOrd="0" destOrd="0" presId="urn:microsoft.com/office/officeart/2005/8/layout/orgChart1"/>
    <dgm:cxn modelId="{851E7884-1C3A-4C76-A043-701F62C231BB}" type="presOf" srcId="{4AE330D1-FDB9-4316-8CA1-4D92BA57461E}" destId="{25AC17A0-3949-4663-AE9B-B4AE46D77DCB}" srcOrd="0" destOrd="0" presId="urn:microsoft.com/office/officeart/2005/8/layout/orgChart1"/>
    <dgm:cxn modelId="{844E8885-CDE4-48CA-B875-3D9EB173E26F}" srcId="{57967572-2D6C-4AB3-A32B-E5C5F559FC9C}" destId="{72D3AA09-83D4-4E16-8555-F0CAFB3C55AA}" srcOrd="2" destOrd="0" parTransId="{9B0B9434-F96C-4042-AF9E-7C3D8BAD030D}" sibTransId="{E13983D4-413F-41D9-A664-4647097CFC0C}"/>
    <dgm:cxn modelId="{B077DDBB-A380-455B-BC2A-46FB379918DC}" srcId="{57967572-2D6C-4AB3-A32B-E5C5F559FC9C}" destId="{391831A1-E216-42CF-AE13-901F4FA740B7}" srcOrd="3" destOrd="0" parTransId="{38312DE0-64BD-4395-8163-4EA9E225091F}" sibTransId="{58295FBB-F1AC-4AAE-BAA4-24FE4C76F1BE}"/>
    <dgm:cxn modelId="{6A269EBC-E576-428F-AEEC-7DD9EB87DEEF}" type="presOf" srcId="{95AFA987-B468-48FD-96BF-1FB873359CEE}" destId="{455D4904-EF8B-414D-8F47-406C9E5C07C2}" srcOrd="0" destOrd="0" presId="urn:microsoft.com/office/officeart/2005/8/layout/orgChart1"/>
    <dgm:cxn modelId="{3A2906F1-5AB2-4B20-AD5B-BD0599FC7CDB}" type="presOf" srcId="{9B0B9434-F96C-4042-AF9E-7C3D8BAD030D}" destId="{C81CED1E-3621-4CB9-83FC-5ECE0998F973}" srcOrd="0" destOrd="0" presId="urn:microsoft.com/office/officeart/2005/8/layout/orgChart1"/>
    <dgm:cxn modelId="{190068F7-9DD0-4C40-B28A-9505B8C667B9}" type="presOf" srcId="{57967572-2D6C-4AB3-A32B-E5C5F559FC9C}" destId="{D1FCE10E-A60E-42CA-BF9F-24C561D653ED}" srcOrd="1" destOrd="0" presId="urn:microsoft.com/office/officeart/2005/8/layout/orgChart1"/>
    <dgm:cxn modelId="{4655A774-89CB-4457-9C26-68D99A1105C8}" type="presParOf" srcId="{455D4904-EF8B-414D-8F47-406C9E5C07C2}" destId="{639C2389-3FB2-408E-B0CA-FF8C57C3155B}" srcOrd="0" destOrd="0" presId="urn:microsoft.com/office/officeart/2005/8/layout/orgChart1"/>
    <dgm:cxn modelId="{75E212A9-40D0-45EB-A7BC-C4EFC6623026}" type="presParOf" srcId="{639C2389-3FB2-408E-B0CA-FF8C57C3155B}" destId="{4756D4D7-E7E1-4117-A23A-D4C203B424F6}" srcOrd="0" destOrd="0" presId="urn:microsoft.com/office/officeart/2005/8/layout/orgChart1"/>
    <dgm:cxn modelId="{D9AF3F7F-79C1-4ED2-A238-8AF6FCD29730}" type="presParOf" srcId="{4756D4D7-E7E1-4117-A23A-D4C203B424F6}" destId="{616DCCB5-A501-4967-94C8-56F7E6EACFD8}" srcOrd="0" destOrd="0" presId="urn:microsoft.com/office/officeart/2005/8/layout/orgChart1"/>
    <dgm:cxn modelId="{9F26D13F-BB76-4E10-B8CE-95C35C87B607}" type="presParOf" srcId="{4756D4D7-E7E1-4117-A23A-D4C203B424F6}" destId="{D1FCE10E-A60E-42CA-BF9F-24C561D653ED}" srcOrd="1" destOrd="0" presId="urn:microsoft.com/office/officeart/2005/8/layout/orgChart1"/>
    <dgm:cxn modelId="{F95785FA-7F5C-4800-A6A3-F25FA35C410A}" type="presParOf" srcId="{639C2389-3FB2-408E-B0CA-FF8C57C3155B}" destId="{CE8DBC7C-F7D6-4E83-BF89-A293281C4B1E}" srcOrd="1" destOrd="0" presId="urn:microsoft.com/office/officeart/2005/8/layout/orgChart1"/>
    <dgm:cxn modelId="{D607A0A4-221F-41E1-9158-1B5051F41C24}" type="presParOf" srcId="{CE8DBC7C-F7D6-4E83-BF89-A293281C4B1E}" destId="{25AC17A0-3949-4663-AE9B-B4AE46D77DCB}" srcOrd="0" destOrd="0" presId="urn:microsoft.com/office/officeart/2005/8/layout/orgChart1"/>
    <dgm:cxn modelId="{94F84EFC-2AE1-42D1-A7B4-9CDD32B3A191}" type="presParOf" srcId="{CE8DBC7C-F7D6-4E83-BF89-A293281C4B1E}" destId="{A70ACE2B-B0E2-4EBE-A312-9878E36AEDB5}" srcOrd="1" destOrd="0" presId="urn:microsoft.com/office/officeart/2005/8/layout/orgChart1"/>
    <dgm:cxn modelId="{54F45BEC-95AD-45C3-B0B7-542E86BD6992}" type="presParOf" srcId="{A70ACE2B-B0E2-4EBE-A312-9878E36AEDB5}" destId="{D2CE7B3A-6A96-4BBF-94AB-FD864E2830A0}" srcOrd="0" destOrd="0" presId="urn:microsoft.com/office/officeart/2005/8/layout/orgChart1"/>
    <dgm:cxn modelId="{F77F69A6-1BE2-4948-ADE3-DE7FC8A24F4F}" type="presParOf" srcId="{D2CE7B3A-6A96-4BBF-94AB-FD864E2830A0}" destId="{15FE6A02-A882-460F-82BB-06889F283EA7}" srcOrd="0" destOrd="0" presId="urn:microsoft.com/office/officeart/2005/8/layout/orgChart1"/>
    <dgm:cxn modelId="{4C727A1E-B9CE-41D3-87B8-89B3E5CDDD91}" type="presParOf" srcId="{D2CE7B3A-6A96-4BBF-94AB-FD864E2830A0}" destId="{47859561-9747-4E9E-A454-E04A2EE29EDF}" srcOrd="1" destOrd="0" presId="urn:microsoft.com/office/officeart/2005/8/layout/orgChart1"/>
    <dgm:cxn modelId="{ABC825E3-AEE7-4A41-A354-9645D7512905}" type="presParOf" srcId="{A70ACE2B-B0E2-4EBE-A312-9878E36AEDB5}" destId="{E56FF1ED-7230-4C16-8F08-DAAE76536D3F}" srcOrd="1" destOrd="0" presId="urn:microsoft.com/office/officeart/2005/8/layout/orgChart1"/>
    <dgm:cxn modelId="{F58D67B7-4152-48E9-8A32-F5D517E3E81E}" type="presParOf" srcId="{A70ACE2B-B0E2-4EBE-A312-9878E36AEDB5}" destId="{AE312F1D-5847-47E4-B676-0BDCD491CF06}" srcOrd="2" destOrd="0" presId="urn:microsoft.com/office/officeart/2005/8/layout/orgChart1"/>
    <dgm:cxn modelId="{3E2C449D-8989-4EA5-BF65-43EEB67DEE9E}" type="presParOf" srcId="{CE8DBC7C-F7D6-4E83-BF89-A293281C4B1E}" destId="{9E504B01-B065-4297-AC78-FEFFAF31C444}" srcOrd="2" destOrd="0" presId="urn:microsoft.com/office/officeart/2005/8/layout/orgChart1"/>
    <dgm:cxn modelId="{6D26F4D9-0483-4D36-8F80-0C30526B1D12}" type="presParOf" srcId="{CE8DBC7C-F7D6-4E83-BF89-A293281C4B1E}" destId="{F776C47C-04A0-40F8-AAE2-0E64233A601F}" srcOrd="3" destOrd="0" presId="urn:microsoft.com/office/officeart/2005/8/layout/orgChart1"/>
    <dgm:cxn modelId="{61D18590-0AFA-4558-BB61-7A301659470B}" type="presParOf" srcId="{F776C47C-04A0-40F8-AAE2-0E64233A601F}" destId="{36F47628-8AE6-4DE0-AA28-52C30928D203}" srcOrd="0" destOrd="0" presId="urn:microsoft.com/office/officeart/2005/8/layout/orgChart1"/>
    <dgm:cxn modelId="{43FFE384-4A0A-4DA8-86C0-7700F7D6E44E}" type="presParOf" srcId="{36F47628-8AE6-4DE0-AA28-52C30928D203}" destId="{09DFAD2C-0964-4A39-80B5-E7D41E9B6BBD}" srcOrd="0" destOrd="0" presId="urn:microsoft.com/office/officeart/2005/8/layout/orgChart1"/>
    <dgm:cxn modelId="{2C32A020-2644-4346-A8D1-8F95D85CD9F6}" type="presParOf" srcId="{36F47628-8AE6-4DE0-AA28-52C30928D203}" destId="{1E677208-5EFA-492A-BC1B-96F18F9D335D}" srcOrd="1" destOrd="0" presId="urn:microsoft.com/office/officeart/2005/8/layout/orgChart1"/>
    <dgm:cxn modelId="{91EAA537-9642-4F91-81D7-CF47CE475B50}" type="presParOf" srcId="{F776C47C-04A0-40F8-AAE2-0E64233A601F}" destId="{13E55C20-C778-4E85-BB58-F4C8F60143C8}" srcOrd="1" destOrd="0" presId="urn:microsoft.com/office/officeart/2005/8/layout/orgChart1"/>
    <dgm:cxn modelId="{85C42512-6A0E-470F-935E-B46DE0593D64}" type="presParOf" srcId="{F776C47C-04A0-40F8-AAE2-0E64233A601F}" destId="{C813B0BD-5D80-4EC9-BD58-E7DF7B9BDEB6}" srcOrd="2" destOrd="0" presId="urn:microsoft.com/office/officeart/2005/8/layout/orgChart1"/>
    <dgm:cxn modelId="{B4943DEC-2A48-4500-A58C-7D4AAAA98C05}" type="presParOf" srcId="{CE8DBC7C-F7D6-4E83-BF89-A293281C4B1E}" destId="{C81CED1E-3621-4CB9-83FC-5ECE0998F973}" srcOrd="4" destOrd="0" presId="urn:microsoft.com/office/officeart/2005/8/layout/orgChart1"/>
    <dgm:cxn modelId="{A92AB957-2388-4D96-BB09-BA4E26B1B35E}" type="presParOf" srcId="{CE8DBC7C-F7D6-4E83-BF89-A293281C4B1E}" destId="{142EFDCB-971B-40B8-8FE0-A590B14AEA1E}" srcOrd="5" destOrd="0" presId="urn:microsoft.com/office/officeart/2005/8/layout/orgChart1"/>
    <dgm:cxn modelId="{C64DFF49-1C5C-4E94-A906-8E7D2FA17E45}" type="presParOf" srcId="{142EFDCB-971B-40B8-8FE0-A590B14AEA1E}" destId="{DC753A3A-A9DA-43FD-94A1-275C555CBFD5}" srcOrd="0" destOrd="0" presId="urn:microsoft.com/office/officeart/2005/8/layout/orgChart1"/>
    <dgm:cxn modelId="{B5ED94A6-9020-4728-8354-C7B50538D41D}" type="presParOf" srcId="{DC753A3A-A9DA-43FD-94A1-275C555CBFD5}" destId="{8D9B0096-2F05-4E38-9DB9-E5A0FDE806CD}" srcOrd="0" destOrd="0" presId="urn:microsoft.com/office/officeart/2005/8/layout/orgChart1"/>
    <dgm:cxn modelId="{2A33D188-8000-4AC1-9F28-43A675165D1E}" type="presParOf" srcId="{DC753A3A-A9DA-43FD-94A1-275C555CBFD5}" destId="{B0500826-5287-4C53-BF24-C4A146763C49}" srcOrd="1" destOrd="0" presId="urn:microsoft.com/office/officeart/2005/8/layout/orgChart1"/>
    <dgm:cxn modelId="{4EFBB387-39AF-439C-993F-CF683C2AC216}" type="presParOf" srcId="{142EFDCB-971B-40B8-8FE0-A590B14AEA1E}" destId="{0F18F5C5-E2AF-4FCE-AF57-1795B536DC10}" srcOrd="1" destOrd="0" presId="urn:microsoft.com/office/officeart/2005/8/layout/orgChart1"/>
    <dgm:cxn modelId="{34973182-82C1-4031-8909-E16ADDECD4F4}" type="presParOf" srcId="{142EFDCB-971B-40B8-8FE0-A590B14AEA1E}" destId="{67077E6F-3FAC-4544-958F-CC67748FF4F8}" srcOrd="2" destOrd="0" presId="urn:microsoft.com/office/officeart/2005/8/layout/orgChart1"/>
    <dgm:cxn modelId="{D9DCC19E-5AC4-4F2E-B201-3C87BE757604}" type="presParOf" srcId="{CE8DBC7C-F7D6-4E83-BF89-A293281C4B1E}" destId="{AC031A7A-7834-47BF-B200-81F323EB7F62}" srcOrd="6" destOrd="0" presId="urn:microsoft.com/office/officeart/2005/8/layout/orgChart1"/>
    <dgm:cxn modelId="{A6D3D83B-6BC6-4E21-BB2F-9B8D95673A16}" type="presParOf" srcId="{CE8DBC7C-F7D6-4E83-BF89-A293281C4B1E}" destId="{0884AA2B-E98A-4081-8827-0D4D21146E07}" srcOrd="7" destOrd="0" presId="urn:microsoft.com/office/officeart/2005/8/layout/orgChart1"/>
    <dgm:cxn modelId="{B3194AAC-BD1F-41EA-A40E-D9320B0DD7A6}" type="presParOf" srcId="{0884AA2B-E98A-4081-8827-0D4D21146E07}" destId="{155D6F5B-DDAC-430F-839C-43039A2450B8}" srcOrd="0" destOrd="0" presId="urn:microsoft.com/office/officeart/2005/8/layout/orgChart1"/>
    <dgm:cxn modelId="{0622DDC1-0BDC-4B54-BD76-9730E61EB7A0}" type="presParOf" srcId="{155D6F5B-DDAC-430F-839C-43039A2450B8}" destId="{1B23FB61-73BE-4FA0-9267-BCCB6C9DA8AF}" srcOrd="0" destOrd="0" presId="urn:microsoft.com/office/officeart/2005/8/layout/orgChart1"/>
    <dgm:cxn modelId="{A0E2C2A9-7101-4FFE-A406-BE1F11DF3ABD}" type="presParOf" srcId="{155D6F5B-DDAC-430F-839C-43039A2450B8}" destId="{16A93398-E4DF-402C-8180-83E311EAB8AE}" srcOrd="1" destOrd="0" presId="urn:microsoft.com/office/officeart/2005/8/layout/orgChart1"/>
    <dgm:cxn modelId="{7FA33333-290A-49A1-935A-2E6B8C5E2FC5}" type="presParOf" srcId="{0884AA2B-E98A-4081-8827-0D4D21146E07}" destId="{A8BA94F7-F7B8-4BFF-A938-F463584B977E}" srcOrd="1" destOrd="0" presId="urn:microsoft.com/office/officeart/2005/8/layout/orgChart1"/>
    <dgm:cxn modelId="{D323619B-93B6-4035-8730-2C77B1984B22}" type="presParOf" srcId="{0884AA2B-E98A-4081-8827-0D4D21146E07}" destId="{8F0F93AC-7A2F-41A1-AAFC-F761AA81E9CB}" srcOrd="2" destOrd="0" presId="urn:microsoft.com/office/officeart/2005/8/layout/orgChart1"/>
    <dgm:cxn modelId="{F9DC6E9F-0AC2-47A7-9253-18094E122935}" type="presParOf" srcId="{639C2389-3FB2-408E-B0CA-FF8C57C3155B}" destId="{7BB59F69-46B2-424C-94C8-6D63DE76A54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85A9DF-9CEE-4DFC-AA98-7A3F9B0C2F7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9777076F-58B6-4D7E-B0C0-9DA57ADB9FB9}">
      <dgm:prSet phldrT="[Tekst]" custT="1"/>
      <dgm:spPr>
        <a:solidFill>
          <a:srgbClr val="5F687B"/>
        </a:solidFill>
      </dgm:spPr>
      <dgm:t>
        <a:bodyPr/>
        <a:lstStyle/>
        <a:p>
          <a:r>
            <a:rPr lang="da-DK" sz="1800" dirty="0"/>
            <a:t>Main </a:t>
          </a:r>
          <a:r>
            <a:rPr lang="da-DK" sz="1800" dirty="0" err="1"/>
            <a:t>theme</a:t>
          </a:r>
          <a:r>
            <a:rPr lang="da-DK" sz="1800" dirty="0"/>
            <a:t> 2: </a:t>
          </a:r>
        </a:p>
        <a:p>
          <a:r>
            <a:rPr lang="en-US" sz="1800" dirty="0"/>
            <a:t>Distance and Nearness</a:t>
          </a:r>
          <a:r>
            <a:rPr lang="da-DK" sz="1800" dirty="0"/>
            <a:t> </a:t>
          </a:r>
        </a:p>
      </dgm:t>
    </dgm:pt>
    <dgm:pt modelId="{25CD02EF-4CB4-409A-9F22-5240BB28E1EF}" type="parTrans" cxnId="{8A3571FD-C24F-41EF-899F-E0992FB326D8}">
      <dgm:prSet/>
      <dgm:spPr/>
      <dgm:t>
        <a:bodyPr/>
        <a:lstStyle/>
        <a:p>
          <a:endParaRPr lang="da-DK"/>
        </a:p>
      </dgm:t>
    </dgm:pt>
    <dgm:pt modelId="{F695ADD3-3D40-49F3-B7C0-A0EC557DB23D}" type="sibTrans" cxnId="{8A3571FD-C24F-41EF-899F-E0992FB326D8}">
      <dgm:prSet/>
      <dgm:spPr/>
      <dgm:t>
        <a:bodyPr/>
        <a:lstStyle/>
        <a:p>
          <a:endParaRPr lang="da-DK"/>
        </a:p>
      </dgm:t>
    </dgm:pt>
    <dgm:pt modelId="{612A7B62-20CB-46CC-AD2E-A5E347D27398}">
      <dgm:prSet phldrT="[Tekst]" custT="1"/>
      <dgm:spPr>
        <a:solidFill>
          <a:srgbClr val="A99DA3"/>
        </a:solidFill>
      </dgm:spPr>
      <dgm:t>
        <a:bodyPr/>
        <a:lstStyle/>
        <a:p>
          <a:r>
            <a:rPr lang="en-US" sz="1800" dirty="0"/>
            <a:t>Creating the right distance</a:t>
          </a:r>
          <a:endParaRPr lang="da-DK" sz="1800" dirty="0"/>
        </a:p>
      </dgm:t>
    </dgm:pt>
    <dgm:pt modelId="{1582B724-2B6C-4D1C-9418-9BD7E84F995A}" type="parTrans" cxnId="{0A70D4BA-6D44-49F5-BA00-55EBEA977E56}">
      <dgm:prSet/>
      <dgm:spPr/>
      <dgm:t>
        <a:bodyPr/>
        <a:lstStyle/>
        <a:p>
          <a:endParaRPr lang="da-DK"/>
        </a:p>
      </dgm:t>
    </dgm:pt>
    <dgm:pt modelId="{694C7A0E-2092-494C-A7BE-8C0C884CDB5A}" type="sibTrans" cxnId="{0A70D4BA-6D44-49F5-BA00-55EBEA977E56}">
      <dgm:prSet/>
      <dgm:spPr/>
      <dgm:t>
        <a:bodyPr/>
        <a:lstStyle/>
        <a:p>
          <a:endParaRPr lang="da-DK"/>
        </a:p>
      </dgm:t>
    </dgm:pt>
    <dgm:pt modelId="{B8C98229-32C3-40B7-AE48-57C60930BCC1}">
      <dgm:prSet custT="1"/>
      <dgm:spPr>
        <a:solidFill>
          <a:srgbClr val="A99DA3"/>
        </a:solidFill>
      </dgm:spPr>
      <dgm:t>
        <a:bodyPr/>
        <a:lstStyle/>
        <a:p>
          <a:r>
            <a:rPr lang="en-US" sz="1800" dirty="0"/>
            <a:t>Living together, separately or together apart</a:t>
          </a:r>
          <a:endParaRPr lang="da-DK" sz="1800" dirty="0"/>
        </a:p>
      </dgm:t>
    </dgm:pt>
    <dgm:pt modelId="{93B7EB57-DB1D-4E01-B287-32BCA1B4EAC8}" type="parTrans" cxnId="{639996E9-6E19-4E75-A240-CCEA0659FA27}">
      <dgm:prSet/>
      <dgm:spPr/>
      <dgm:t>
        <a:bodyPr/>
        <a:lstStyle/>
        <a:p>
          <a:endParaRPr lang="da-DK"/>
        </a:p>
      </dgm:t>
    </dgm:pt>
    <dgm:pt modelId="{8C2AAC8A-74BE-40D7-8C84-1F4F38950752}" type="sibTrans" cxnId="{639996E9-6E19-4E75-A240-CCEA0659FA27}">
      <dgm:prSet/>
      <dgm:spPr/>
      <dgm:t>
        <a:bodyPr/>
        <a:lstStyle/>
        <a:p>
          <a:endParaRPr lang="da-DK"/>
        </a:p>
      </dgm:t>
    </dgm:pt>
    <dgm:pt modelId="{D7C99849-46EC-4CF5-B92A-A18841E502A5}">
      <dgm:prSet custT="1"/>
      <dgm:spPr>
        <a:solidFill>
          <a:srgbClr val="A99DA3"/>
        </a:solidFill>
      </dgm:spPr>
      <dgm:t>
        <a:bodyPr/>
        <a:lstStyle/>
        <a:p>
          <a:r>
            <a:rPr lang="en-US" sz="1800" dirty="0"/>
            <a:t>I hope I outlive her</a:t>
          </a:r>
          <a:endParaRPr lang="da-DK" sz="1800" dirty="0"/>
        </a:p>
      </dgm:t>
    </dgm:pt>
    <dgm:pt modelId="{98587FE2-9479-4EAF-90F6-7E55DEFD74B2}" type="parTrans" cxnId="{97CC5C57-4088-4F9C-9126-1FBFFED16310}">
      <dgm:prSet/>
      <dgm:spPr/>
      <dgm:t>
        <a:bodyPr/>
        <a:lstStyle/>
        <a:p>
          <a:endParaRPr lang="da-DK"/>
        </a:p>
      </dgm:t>
    </dgm:pt>
    <dgm:pt modelId="{CB38A6D9-5354-448C-85DC-91DA60C42C63}" type="sibTrans" cxnId="{97CC5C57-4088-4F9C-9126-1FBFFED16310}">
      <dgm:prSet/>
      <dgm:spPr/>
      <dgm:t>
        <a:bodyPr/>
        <a:lstStyle/>
        <a:p>
          <a:endParaRPr lang="da-DK"/>
        </a:p>
      </dgm:t>
    </dgm:pt>
    <dgm:pt modelId="{4ED59148-9D3A-4ECC-B785-4B263AA31610}" type="pres">
      <dgm:prSet presAssocID="{3685A9DF-9CEE-4DFC-AA98-7A3F9B0C2F7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5951BB5-4179-4700-B55F-ED754CC3DC31}" type="pres">
      <dgm:prSet presAssocID="{9777076F-58B6-4D7E-B0C0-9DA57ADB9FB9}" presName="hierRoot1" presStyleCnt="0">
        <dgm:presLayoutVars>
          <dgm:hierBranch val="init"/>
        </dgm:presLayoutVars>
      </dgm:prSet>
      <dgm:spPr/>
    </dgm:pt>
    <dgm:pt modelId="{B0F3C4A2-C5C5-4385-ADF7-14D828B7D752}" type="pres">
      <dgm:prSet presAssocID="{9777076F-58B6-4D7E-B0C0-9DA57ADB9FB9}" presName="rootComposite1" presStyleCnt="0"/>
      <dgm:spPr/>
    </dgm:pt>
    <dgm:pt modelId="{CCA21097-FA62-4CCA-9F21-00C3B66B96A3}" type="pres">
      <dgm:prSet presAssocID="{9777076F-58B6-4D7E-B0C0-9DA57ADB9FB9}" presName="rootText1" presStyleLbl="node0" presStyleIdx="0" presStyleCnt="1">
        <dgm:presLayoutVars>
          <dgm:chPref val="3"/>
        </dgm:presLayoutVars>
      </dgm:prSet>
      <dgm:spPr/>
    </dgm:pt>
    <dgm:pt modelId="{DDA83530-CDE2-47D6-A327-8388C963B9D0}" type="pres">
      <dgm:prSet presAssocID="{9777076F-58B6-4D7E-B0C0-9DA57ADB9FB9}" presName="rootConnector1" presStyleLbl="node1" presStyleIdx="0" presStyleCnt="0"/>
      <dgm:spPr/>
    </dgm:pt>
    <dgm:pt modelId="{7444C9EF-BAC7-4CEB-AB1D-BC6C1CBF8F94}" type="pres">
      <dgm:prSet presAssocID="{9777076F-58B6-4D7E-B0C0-9DA57ADB9FB9}" presName="hierChild2" presStyleCnt="0"/>
      <dgm:spPr/>
    </dgm:pt>
    <dgm:pt modelId="{81D6F364-A6E2-4D18-8871-63A6EC6BFA24}" type="pres">
      <dgm:prSet presAssocID="{1582B724-2B6C-4D1C-9418-9BD7E84F995A}" presName="Name37" presStyleLbl="parChTrans1D2" presStyleIdx="0" presStyleCnt="3"/>
      <dgm:spPr/>
    </dgm:pt>
    <dgm:pt modelId="{4926CF26-BD05-421C-BB18-86A189047CA5}" type="pres">
      <dgm:prSet presAssocID="{612A7B62-20CB-46CC-AD2E-A5E347D27398}" presName="hierRoot2" presStyleCnt="0">
        <dgm:presLayoutVars>
          <dgm:hierBranch val="init"/>
        </dgm:presLayoutVars>
      </dgm:prSet>
      <dgm:spPr/>
    </dgm:pt>
    <dgm:pt modelId="{EA742DD0-4FFD-4573-9B74-D188B3E046A8}" type="pres">
      <dgm:prSet presAssocID="{612A7B62-20CB-46CC-AD2E-A5E347D27398}" presName="rootComposite" presStyleCnt="0"/>
      <dgm:spPr/>
    </dgm:pt>
    <dgm:pt modelId="{B65FD842-4405-443D-9DBE-9270B840A9C3}" type="pres">
      <dgm:prSet presAssocID="{612A7B62-20CB-46CC-AD2E-A5E347D27398}" presName="rootText" presStyleLbl="node2" presStyleIdx="0" presStyleCnt="3">
        <dgm:presLayoutVars>
          <dgm:chPref val="3"/>
        </dgm:presLayoutVars>
      </dgm:prSet>
      <dgm:spPr/>
    </dgm:pt>
    <dgm:pt modelId="{9619C3B0-CD5B-4FEB-8258-36F9C4009BA3}" type="pres">
      <dgm:prSet presAssocID="{612A7B62-20CB-46CC-AD2E-A5E347D27398}" presName="rootConnector" presStyleLbl="node2" presStyleIdx="0" presStyleCnt="3"/>
      <dgm:spPr/>
    </dgm:pt>
    <dgm:pt modelId="{3FD4B5C7-E7C9-42B1-ABD4-55510B448B8C}" type="pres">
      <dgm:prSet presAssocID="{612A7B62-20CB-46CC-AD2E-A5E347D27398}" presName="hierChild4" presStyleCnt="0"/>
      <dgm:spPr/>
    </dgm:pt>
    <dgm:pt modelId="{42FA0C55-08E3-4B8D-ADA8-A8D5DC1DB5BD}" type="pres">
      <dgm:prSet presAssocID="{612A7B62-20CB-46CC-AD2E-A5E347D27398}" presName="hierChild5" presStyleCnt="0"/>
      <dgm:spPr/>
    </dgm:pt>
    <dgm:pt modelId="{9D672E1C-02B9-4583-852E-A5C09AEC11DD}" type="pres">
      <dgm:prSet presAssocID="{93B7EB57-DB1D-4E01-B287-32BCA1B4EAC8}" presName="Name37" presStyleLbl="parChTrans1D2" presStyleIdx="1" presStyleCnt="3"/>
      <dgm:spPr/>
    </dgm:pt>
    <dgm:pt modelId="{F564B611-064A-4E88-A3B8-BE1FB2C47480}" type="pres">
      <dgm:prSet presAssocID="{B8C98229-32C3-40B7-AE48-57C60930BCC1}" presName="hierRoot2" presStyleCnt="0">
        <dgm:presLayoutVars>
          <dgm:hierBranch val="init"/>
        </dgm:presLayoutVars>
      </dgm:prSet>
      <dgm:spPr/>
    </dgm:pt>
    <dgm:pt modelId="{0829A5C1-A1BA-4D2A-89F2-74BC8EC8F8FF}" type="pres">
      <dgm:prSet presAssocID="{B8C98229-32C3-40B7-AE48-57C60930BCC1}" presName="rootComposite" presStyleCnt="0"/>
      <dgm:spPr/>
    </dgm:pt>
    <dgm:pt modelId="{F6EE6519-5272-4FA2-B87E-E2FB3021E343}" type="pres">
      <dgm:prSet presAssocID="{B8C98229-32C3-40B7-AE48-57C60930BCC1}" presName="rootText" presStyleLbl="node2" presStyleIdx="1" presStyleCnt="3">
        <dgm:presLayoutVars>
          <dgm:chPref val="3"/>
        </dgm:presLayoutVars>
      </dgm:prSet>
      <dgm:spPr/>
    </dgm:pt>
    <dgm:pt modelId="{EB11AC3C-8753-477F-8719-4127D1D32D1C}" type="pres">
      <dgm:prSet presAssocID="{B8C98229-32C3-40B7-AE48-57C60930BCC1}" presName="rootConnector" presStyleLbl="node2" presStyleIdx="1" presStyleCnt="3"/>
      <dgm:spPr/>
    </dgm:pt>
    <dgm:pt modelId="{EC3FD67F-7F22-42BA-8A8E-F4929A85B418}" type="pres">
      <dgm:prSet presAssocID="{B8C98229-32C3-40B7-AE48-57C60930BCC1}" presName="hierChild4" presStyleCnt="0"/>
      <dgm:spPr/>
    </dgm:pt>
    <dgm:pt modelId="{9E26EFB2-6F62-4CF2-9495-93A33465A20A}" type="pres">
      <dgm:prSet presAssocID="{B8C98229-32C3-40B7-AE48-57C60930BCC1}" presName="hierChild5" presStyleCnt="0"/>
      <dgm:spPr/>
    </dgm:pt>
    <dgm:pt modelId="{E590BB9D-6B9D-49FF-B0F0-3D8F7A8608FE}" type="pres">
      <dgm:prSet presAssocID="{98587FE2-9479-4EAF-90F6-7E55DEFD74B2}" presName="Name37" presStyleLbl="parChTrans1D2" presStyleIdx="2" presStyleCnt="3"/>
      <dgm:spPr/>
    </dgm:pt>
    <dgm:pt modelId="{885AB881-1EDE-4B6B-A290-0ED2EDAAC6CA}" type="pres">
      <dgm:prSet presAssocID="{D7C99849-46EC-4CF5-B92A-A18841E502A5}" presName="hierRoot2" presStyleCnt="0">
        <dgm:presLayoutVars>
          <dgm:hierBranch val="init"/>
        </dgm:presLayoutVars>
      </dgm:prSet>
      <dgm:spPr/>
    </dgm:pt>
    <dgm:pt modelId="{2202EB46-3886-48FD-9120-654FA33363D7}" type="pres">
      <dgm:prSet presAssocID="{D7C99849-46EC-4CF5-B92A-A18841E502A5}" presName="rootComposite" presStyleCnt="0"/>
      <dgm:spPr/>
    </dgm:pt>
    <dgm:pt modelId="{C60A9E8F-D4FF-456F-A433-BBFF8C95764D}" type="pres">
      <dgm:prSet presAssocID="{D7C99849-46EC-4CF5-B92A-A18841E502A5}" presName="rootText" presStyleLbl="node2" presStyleIdx="2" presStyleCnt="3">
        <dgm:presLayoutVars>
          <dgm:chPref val="3"/>
        </dgm:presLayoutVars>
      </dgm:prSet>
      <dgm:spPr/>
    </dgm:pt>
    <dgm:pt modelId="{5732F8BE-41A4-4165-B483-48476DA30C33}" type="pres">
      <dgm:prSet presAssocID="{D7C99849-46EC-4CF5-B92A-A18841E502A5}" presName="rootConnector" presStyleLbl="node2" presStyleIdx="2" presStyleCnt="3"/>
      <dgm:spPr/>
    </dgm:pt>
    <dgm:pt modelId="{2F4C5585-50E0-4A0B-B24F-2D1322974E44}" type="pres">
      <dgm:prSet presAssocID="{D7C99849-46EC-4CF5-B92A-A18841E502A5}" presName="hierChild4" presStyleCnt="0"/>
      <dgm:spPr/>
    </dgm:pt>
    <dgm:pt modelId="{DF0ABAB9-5954-441E-A57E-CAEF5A525F40}" type="pres">
      <dgm:prSet presAssocID="{D7C99849-46EC-4CF5-B92A-A18841E502A5}" presName="hierChild5" presStyleCnt="0"/>
      <dgm:spPr/>
    </dgm:pt>
    <dgm:pt modelId="{7D6F0C24-E320-43BD-A5C1-E50A10F20C28}" type="pres">
      <dgm:prSet presAssocID="{9777076F-58B6-4D7E-B0C0-9DA57ADB9FB9}" presName="hierChild3" presStyleCnt="0"/>
      <dgm:spPr/>
    </dgm:pt>
  </dgm:ptLst>
  <dgm:cxnLst>
    <dgm:cxn modelId="{97752C04-9C48-4BE2-A795-5D035919CB0C}" type="presOf" srcId="{98587FE2-9479-4EAF-90F6-7E55DEFD74B2}" destId="{E590BB9D-6B9D-49FF-B0F0-3D8F7A8608FE}" srcOrd="0" destOrd="0" presId="urn:microsoft.com/office/officeart/2005/8/layout/orgChart1"/>
    <dgm:cxn modelId="{6C74190D-B39C-43A0-94BE-66595F0AF4A8}" type="presOf" srcId="{D7C99849-46EC-4CF5-B92A-A18841E502A5}" destId="{C60A9E8F-D4FF-456F-A433-BBFF8C95764D}" srcOrd="0" destOrd="0" presId="urn:microsoft.com/office/officeart/2005/8/layout/orgChart1"/>
    <dgm:cxn modelId="{EE87A313-4774-4800-A2AF-2CA5FA8F4021}" type="presOf" srcId="{B8C98229-32C3-40B7-AE48-57C60930BCC1}" destId="{EB11AC3C-8753-477F-8719-4127D1D32D1C}" srcOrd="1" destOrd="0" presId="urn:microsoft.com/office/officeart/2005/8/layout/orgChart1"/>
    <dgm:cxn modelId="{77565822-FBAE-4573-AFE5-24568BDFC178}" type="presOf" srcId="{612A7B62-20CB-46CC-AD2E-A5E347D27398}" destId="{9619C3B0-CD5B-4FEB-8258-36F9C4009BA3}" srcOrd="1" destOrd="0" presId="urn:microsoft.com/office/officeart/2005/8/layout/orgChart1"/>
    <dgm:cxn modelId="{35C9B225-E66F-4A81-B4AF-04A4CF50FB6D}" type="presOf" srcId="{612A7B62-20CB-46CC-AD2E-A5E347D27398}" destId="{B65FD842-4405-443D-9DBE-9270B840A9C3}" srcOrd="0" destOrd="0" presId="urn:microsoft.com/office/officeart/2005/8/layout/orgChart1"/>
    <dgm:cxn modelId="{97CC5C57-4088-4F9C-9126-1FBFFED16310}" srcId="{9777076F-58B6-4D7E-B0C0-9DA57ADB9FB9}" destId="{D7C99849-46EC-4CF5-B92A-A18841E502A5}" srcOrd="2" destOrd="0" parTransId="{98587FE2-9479-4EAF-90F6-7E55DEFD74B2}" sibTransId="{CB38A6D9-5354-448C-85DC-91DA60C42C63}"/>
    <dgm:cxn modelId="{7B081291-EFAF-48B5-94E0-8A54D7A85E73}" type="presOf" srcId="{9777076F-58B6-4D7E-B0C0-9DA57ADB9FB9}" destId="{CCA21097-FA62-4CCA-9F21-00C3B66B96A3}" srcOrd="0" destOrd="0" presId="urn:microsoft.com/office/officeart/2005/8/layout/orgChart1"/>
    <dgm:cxn modelId="{0DF379A0-CB71-4E02-AC3C-F01DDDDADB9A}" type="presOf" srcId="{93B7EB57-DB1D-4E01-B287-32BCA1B4EAC8}" destId="{9D672E1C-02B9-4583-852E-A5C09AEC11DD}" srcOrd="0" destOrd="0" presId="urn:microsoft.com/office/officeart/2005/8/layout/orgChart1"/>
    <dgm:cxn modelId="{A8A73CA4-1BBE-4B2A-9ADD-928E80467B9F}" type="presOf" srcId="{1582B724-2B6C-4D1C-9418-9BD7E84F995A}" destId="{81D6F364-A6E2-4D18-8871-63A6EC6BFA24}" srcOrd="0" destOrd="0" presId="urn:microsoft.com/office/officeart/2005/8/layout/orgChart1"/>
    <dgm:cxn modelId="{0A70D4BA-6D44-49F5-BA00-55EBEA977E56}" srcId="{9777076F-58B6-4D7E-B0C0-9DA57ADB9FB9}" destId="{612A7B62-20CB-46CC-AD2E-A5E347D27398}" srcOrd="0" destOrd="0" parTransId="{1582B724-2B6C-4D1C-9418-9BD7E84F995A}" sibTransId="{694C7A0E-2092-494C-A7BE-8C0C884CDB5A}"/>
    <dgm:cxn modelId="{FC1F43C2-71CC-41D1-AF05-FCFB1905339F}" type="presOf" srcId="{B8C98229-32C3-40B7-AE48-57C60930BCC1}" destId="{F6EE6519-5272-4FA2-B87E-E2FB3021E343}" srcOrd="0" destOrd="0" presId="urn:microsoft.com/office/officeart/2005/8/layout/orgChart1"/>
    <dgm:cxn modelId="{639996E9-6E19-4E75-A240-CCEA0659FA27}" srcId="{9777076F-58B6-4D7E-B0C0-9DA57ADB9FB9}" destId="{B8C98229-32C3-40B7-AE48-57C60930BCC1}" srcOrd="1" destOrd="0" parTransId="{93B7EB57-DB1D-4E01-B287-32BCA1B4EAC8}" sibTransId="{8C2AAC8A-74BE-40D7-8C84-1F4F38950752}"/>
    <dgm:cxn modelId="{0B90E1EC-FEE7-40C8-B92F-AF9CD9EFE297}" type="presOf" srcId="{3685A9DF-9CEE-4DFC-AA98-7A3F9B0C2F72}" destId="{4ED59148-9D3A-4ECC-B785-4B263AA31610}" srcOrd="0" destOrd="0" presId="urn:microsoft.com/office/officeart/2005/8/layout/orgChart1"/>
    <dgm:cxn modelId="{C42BB0F5-6337-4A8A-9761-0A2A2F232BAE}" type="presOf" srcId="{D7C99849-46EC-4CF5-B92A-A18841E502A5}" destId="{5732F8BE-41A4-4165-B483-48476DA30C33}" srcOrd="1" destOrd="0" presId="urn:microsoft.com/office/officeart/2005/8/layout/orgChart1"/>
    <dgm:cxn modelId="{2D64F6FC-2ACE-4E31-B5B1-2B1158507092}" type="presOf" srcId="{9777076F-58B6-4D7E-B0C0-9DA57ADB9FB9}" destId="{DDA83530-CDE2-47D6-A327-8388C963B9D0}" srcOrd="1" destOrd="0" presId="urn:microsoft.com/office/officeart/2005/8/layout/orgChart1"/>
    <dgm:cxn modelId="{8A3571FD-C24F-41EF-899F-E0992FB326D8}" srcId="{3685A9DF-9CEE-4DFC-AA98-7A3F9B0C2F72}" destId="{9777076F-58B6-4D7E-B0C0-9DA57ADB9FB9}" srcOrd="0" destOrd="0" parTransId="{25CD02EF-4CB4-409A-9F22-5240BB28E1EF}" sibTransId="{F695ADD3-3D40-49F3-B7C0-A0EC557DB23D}"/>
    <dgm:cxn modelId="{5918DFE7-5C09-4031-B7D6-AF5641416A95}" type="presParOf" srcId="{4ED59148-9D3A-4ECC-B785-4B263AA31610}" destId="{65951BB5-4179-4700-B55F-ED754CC3DC31}" srcOrd="0" destOrd="0" presId="urn:microsoft.com/office/officeart/2005/8/layout/orgChart1"/>
    <dgm:cxn modelId="{B6ACF22C-F0F8-4A83-90B3-372878C5E229}" type="presParOf" srcId="{65951BB5-4179-4700-B55F-ED754CC3DC31}" destId="{B0F3C4A2-C5C5-4385-ADF7-14D828B7D752}" srcOrd="0" destOrd="0" presId="urn:microsoft.com/office/officeart/2005/8/layout/orgChart1"/>
    <dgm:cxn modelId="{08F79B63-1842-45A0-A34B-BBBFC7CAF175}" type="presParOf" srcId="{B0F3C4A2-C5C5-4385-ADF7-14D828B7D752}" destId="{CCA21097-FA62-4CCA-9F21-00C3B66B96A3}" srcOrd="0" destOrd="0" presId="urn:microsoft.com/office/officeart/2005/8/layout/orgChart1"/>
    <dgm:cxn modelId="{EBE6B34F-3384-4F08-AB40-F16139135FD1}" type="presParOf" srcId="{B0F3C4A2-C5C5-4385-ADF7-14D828B7D752}" destId="{DDA83530-CDE2-47D6-A327-8388C963B9D0}" srcOrd="1" destOrd="0" presId="urn:microsoft.com/office/officeart/2005/8/layout/orgChart1"/>
    <dgm:cxn modelId="{69EC7E83-42CF-4E33-9E39-70A7C18D9EEC}" type="presParOf" srcId="{65951BB5-4179-4700-B55F-ED754CC3DC31}" destId="{7444C9EF-BAC7-4CEB-AB1D-BC6C1CBF8F94}" srcOrd="1" destOrd="0" presId="urn:microsoft.com/office/officeart/2005/8/layout/orgChart1"/>
    <dgm:cxn modelId="{6468A59A-5C41-4EAC-88D6-FC54906BB666}" type="presParOf" srcId="{7444C9EF-BAC7-4CEB-AB1D-BC6C1CBF8F94}" destId="{81D6F364-A6E2-4D18-8871-63A6EC6BFA24}" srcOrd="0" destOrd="0" presId="urn:microsoft.com/office/officeart/2005/8/layout/orgChart1"/>
    <dgm:cxn modelId="{1EF66BAD-1B0F-4E7F-AD14-011F035F13BA}" type="presParOf" srcId="{7444C9EF-BAC7-4CEB-AB1D-BC6C1CBF8F94}" destId="{4926CF26-BD05-421C-BB18-86A189047CA5}" srcOrd="1" destOrd="0" presId="urn:microsoft.com/office/officeart/2005/8/layout/orgChart1"/>
    <dgm:cxn modelId="{D5A8EB2A-C222-43A4-BD40-F80B889AEC23}" type="presParOf" srcId="{4926CF26-BD05-421C-BB18-86A189047CA5}" destId="{EA742DD0-4FFD-4573-9B74-D188B3E046A8}" srcOrd="0" destOrd="0" presId="urn:microsoft.com/office/officeart/2005/8/layout/orgChart1"/>
    <dgm:cxn modelId="{F494701A-668C-450F-8778-CA352A88EEFF}" type="presParOf" srcId="{EA742DD0-4FFD-4573-9B74-D188B3E046A8}" destId="{B65FD842-4405-443D-9DBE-9270B840A9C3}" srcOrd="0" destOrd="0" presId="urn:microsoft.com/office/officeart/2005/8/layout/orgChart1"/>
    <dgm:cxn modelId="{7C7E47C5-8901-4199-8211-710833471603}" type="presParOf" srcId="{EA742DD0-4FFD-4573-9B74-D188B3E046A8}" destId="{9619C3B0-CD5B-4FEB-8258-36F9C4009BA3}" srcOrd="1" destOrd="0" presId="urn:microsoft.com/office/officeart/2005/8/layout/orgChart1"/>
    <dgm:cxn modelId="{BE64E9BF-EFD6-493E-93BC-2D9D0628BB56}" type="presParOf" srcId="{4926CF26-BD05-421C-BB18-86A189047CA5}" destId="{3FD4B5C7-E7C9-42B1-ABD4-55510B448B8C}" srcOrd="1" destOrd="0" presId="urn:microsoft.com/office/officeart/2005/8/layout/orgChart1"/>
    <dgm:cxn modelId="{CE5234F4-7B67-4B09-9678-9D47FABAB921}" type="presParOf" srcId="{4926CF26-BD05-421C-BB18-86A189047CA5}" destId="{42FA0C55-08E3-4B8D-ADA8-A8D5DC1DB5BD}" srcOrd="2" destOrd="0" presId="urn:microsoft.com/office/officeart/2005/8/layout/orgChart1"/>
    <dgm:cxn modelId="{C26733C2-23AE-45AC-8B8E-60156B399BC2}" type="presParOf" srcId="{7444C9EF-BAC7-4CEB-AB1D-BC6C1CBF8F94}" destId="{9D672E1C-02B9-4583-852E-A5C09AEC11DD}" srcOrd="2" destOrd="0" presId="urn:microsoft.com/office/officeart/2005/8/layout/orgChart1"/>
    <dgm:cxn modelId="{3730CA2F-D508-40E4-8A8C-E7C05443E7CA}" type="presParOf" srcId="{7444C9EF-BAC7-4CEB-AB1D-BC6C1CBF8F94}" destId="{F564B611-064A-4E88-A3B8-BE1FB2C47480}" srcOrd="3" destOrd="0" presId="urn:microsoft.com/office/officeart/2005/8/layout/orgChart1"/>
    <dgm:cxn modelId="{1F989417-C925-407F-8F27-67AB2C1DA8B1}" type="presParOf" srcId="{F564B611-064A-4E88-A3B8-BE1FB2C47480}" destId="{0829A5C1-A1BA-4D2A-89F2-74BC8EC8F8FF}" srcOrd="0" destOrd="0" presId="urn:microsoft.com/office/officeart/2005/8/layout/orgChart1"/>
    <dgm:cxn modelId="{27DD55AF-FE9A-4769-803B-2D0A0BC51D4A}" type="presParOf" srcId="{0829A5C1-A1BA-4D2A-89F2-74BC8EC8F8FF}" destId="{F6EE6519-5272-4FA2-B87E-E2FB3021E343}" srcOrd="0" destOrd="0" presId="urn:microsoft.com/office/officeart/2005/8/layout/orgChart1"/>
    <dgm:cxn modelId="{4D4A9E1F-6804-49F2-874B-F44B974CD966}" type="presParOf" srcId="{0829A5C1-A1BA-4D2A-89F2-74BC8EC8F8FF}" destId="{EB11AC3C-8753-477F-8719-4127D1D32D1C}" srcOrd="1" destOrd="0" presId="urn:microsoft.com/office/officeart/2005/8/layout/orgChart1"/>
    <dgm:cxn modelId="{8193E9D5-08ED-49E2-B7FA-966348A64999}" type="presParOf" srcId="{F564B611-064A-4E88-A3B8-BE1FB2C47480}" destId="{EC3FD67F-7F22-42BA-8A8E-F4929A85B418}" srcOrd="1" destOrd="0" presId="urn:microsoft.com/office/officeart/2005/8/layout/orgChart1"/>
    <dgm:cxn modelId="{E07A11CB-AF8F-46B5-BEF5-6EB5B5709A63}" type="presParOf" srcId="{F564B611-064A-4E88-A3B8-BE1FB2C47480}" destId="{9E26EFB2-6F62-4CF2-9495-93A33465A20A}" srcOrd="2" destOrd="0" presId="urn:microsoft.com/office/officeart/2005/8/layout/orgChart1"/>
    <dgm:cxn modelId="{910193BF-1ACC-4AC6-9586-08A833A26622}" type="presParOf" srcId="{7444C9EF-BAC7-4CEB-AB1D-BC6C1CBF8F94}" destId="{E590BB9D-6B9D-49FF-B0F0-3D8F7A8608FE}" srcOrd="4" destOrd="0" presId="urn:microsoft.com/office/officeart/2005/8/layout/orgChart1"/>
    <dgm:cxn modelId="{C394A009-FC62-4057-BF7B-7B5ADF9E4B4D}" type="presParOf" srcId="{7444C9EF-BAC7-4CEB-AB1D-BC6C1CBF8F94}" destId="{885AB881-1EDE-4B6B-A290-0ED2EDAAC6CA}" srcOrd="5" destOrd="0" presId="urn:microsoft.com/office/officeart/2005/8/layout/orgChart1"/>
    <dgm:cxn modelId="{AB3AB219-A4A7-430D-B539-F913E1FE2E5F}" type="presParOf" srcId="{885AB881-1EDE-4B6B-A290-0ED2EDAAC6CA}" destId="{2202EB46-3886-48FD-9120-654FA33363D7}" srcOrd="0" destOrd="0" presId="urn:microsoft.com/office/officeart/2005/8/layout/orgChart1"/>
    <dgm:cxn modelId="{F16B209B-BC0B-479F-9D57-E486BBF8C6EE}" type="presParOf" srcId="{2202EB46-3886-48FD-9120-654FA33363D7}" destId="{C60A9E8F-D4FF-456F-A433-BBFF8C95764D}" srcOrd="0" destOrd="0" presId="urn:microsoft.com/office/officeart/2005/8/layout/orgChart1"/>
    <dgm:cxn modelId="{599795C5-C5CF-42FF-874B-CA5E188E7362}" type="presParOf" srcId="{2202EB46-3886-48FD-9120-654FA33363D7}" destId="{5732F8BE-41A4-4165-B483-48476DA30C33}" srcOrd="1" destOrd="0" presId="urn:microsoft.com/office/officeart/2005/8/layout/orgChart1"/>
    <dgm:cxn modelId="{5D54080C-0031-4A12-BD40-C0231181AFB1}" type="presParOf" srcId="{885AB881-1EDE-4B6B-A290-0ED2EDAAC6CA}" destId="{2F4C5585-50E0-4A0B-B24F-2D1322974E44}" srcOrd="1" destOrd="0" presId="urn:microsoft.com/office/officeart/2005/8/layout/orgChart1"/>
    <dgm:cxn modelId="{C130C9DC-4549-49FA-8707-F8BB216E3896}" type="presParOf" srcId="{885AB881-1EDE-4B6B-A290-0ED2EDAAC6CA}" destId="{DF0ABAB9-5954-441E-A57E-CAEF5A525F40}" srcOrd="2" destOrd="0" presId="urn:microsoft.com/office/officeart/2005/8/layout/orgChart1"/>
    <dgm:cxn modelId="{6185C88A-BC4A-4EB2-9B3D-1BEF40E492F9}" type="presParOf" srcId="{65951BB5-4179-4700-B55F-ED754CC3DC31}" destId="{7D6F0C24-E320-43BD-A5C1-E50A10F20C2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031A7A-7834-47BF-B200-81F323EB7F62}">
      <dsp:nvSpPr>
        <dsp:cNvPr id="0" name=""/>
        <dsp:cNvSpPr/>
      </dsp:nvSpPr>
      <dsp:spPr>
        <a:xfrm>
          <a:off x="5172869" y="1619820"/>
          <a:ext cx="4051422" cy="468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379"/>
              </a:lnTo>
              <a:lnTo>
                <a:pt x="4051422" y="234379"/>
              </a:lnTo>
              <a:lnTo>
                <a:pt x="4051422" y="4687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1CED1E-3621-4CB9-83FC-5ECE0998F973}">
      <dsp:nvSpPr>
        <dsp:cNvPr id="0" name=""/>
        <dsp:cNvSpPr/>
      </dsp:nvSpPr>
      <dsp:spPr>
        <a:xfrm>
          <a:off x="5172869" y="1619820"/>
          <a:ext cx="1350474" cy="468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379"/>
              </a:lnTo>
              <a:lnTo>
                <a:pt x="1350474" y="234379"/>
              </a:lnTo>
              <a:lnTo>
                <a:pt x="1350474" y="4687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504B01-B065-4297-AC78-FEFFAF31C444}">
      <dsp:nvSpPr>
        <dsp:cNvPr id="0" name=""/>
        <dsp:cNvSpPr/>
      </dsp:nvSpPr>
      <dsp:spPr>
        <a:xfrm>
          <a:off x="3822394" y="1619820"/>
          <a:ext cx="1350474" cy="468759"/>
        </a:xfrm>
        <a:custGeom>
          <a:avLst/>
          <a:gdLst/>
          <a:ahLst/>
          <a:cxnLst/>
          <a:rect l="0" t="0" r="0" b="0"/>
          <a:pathLst>
            <a:path>
              <a:moveTo>
                <a:pt x="1350474" y="0"/>
              </a:moveTo>
              <a:lnTo>
                <a:pt x="1350474" y="234379"/>
              </a:lnTo>
              <a:lnTo>
                <a:pt x="0" y="234379"/>
              </a:lnTo>
              <a:lnTo>
                <a:pt x="0" y="4687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C17A0-3949-4663-AE9B-B4AE46D77DCB}">
      <dsp:nvSpPr>
        <dsp:cNvPr id="0" name=""/>
        <dsp:cNvSpPr/>
      </dsp:nvSpPr>
      <dsp:spPr>
        <a:xfrm>
          <a:off x="1121446" y="1619820"/>
          <a:ext cx="4051422" cy="468759"/>
        </a:xfrm>
        <a:custGeom>
          <a:avLst/>
          <a:gdLst/>
          <a:ahLst/>
          <a:cxnLst/>
          <a:rect l="0" t="0" r="0" b="0"/>
          <a:pathLst>
            <a:path>
              <a:moveTo>
                <a:pt x="4051422" y="0"/>
              </a:moveTo>
              <a:lnTo>
                <a:pt x="4051422" y="234379"/>
              </a:lnTo>
              <a:lnTo>
                <a:pt x="0" y="234379"/>
              </a:lnTo>
              <a:lnTo>
                <a:pt x="0" y="4687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6DCCB5-A501-4967-94C8-56F7E6EACFD8}">
      <dsp:nvSpPr>
        <dsp:cNvPr id="0" name=""/>
        <dsp:cNvSpPr/>
      </dsp:nvSpPr>
      <dsp:spPr>
        <a:xfrm>
          <a:off x="4056774" y="503725"/>
          <a:ext cx="2232188" cy="1116094"/>
        </a:xfrm>
        <a:prstGeom prst="rect">
          <a:avLst/>
        </a:prstGeom>
        <a:solidFill>
          <a:srgbClr val="5F687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Main theme 1: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Caretaking throughout the years</a:t>
          </a:r>
          <a:endParaRPr lang="da-DK" sz="1800" kern="1200" dirty="0"/>
        </a:p>
      </dsp:txBody>
      <dsp:txXfrm>
        <a:off x="4056774" y="503725"/>
        <a:ext cx="2232188" cy="1116094"/>
      </dsp:txXfrm>
    </dsp:sp>
    <dsp:sp modelId="{15FE6A02-A882-460F-82BB-06889F283EA7}">
      <dsp:nvSpPr>
        <dsp:cNvPr id="0" name=""/>
        <dsp:cNvSpPr/>
      </dsp:nvSpPr>
      <dsp:spPr>
        <a:xfrm>
          <a:off x="5351" y="2088579"/>
          <a:ext cx="2232188" cy="1116094"/>
        </a:xfrm>
        <a:prstGeom prst="rect">
          <a:avLst/>
        </a:prstGeom>
        <a:solidFill>
          <a:srgbClr val="A99DA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Chronical homework</a:t>
          </a:r>
          <a:endParaRPr lang="da-DK" sz="1800" kern="1200" dirty="0"/>
        </a:p>
      </dsp:txBody>
      <dsp:txXfrm>
        <a:off x="5351" y="2088579"/>
        <a:ext cx="2232188" cy="1116094"/>
      </dsp:txXfrm>
    </dsp:sp>
    <dsp:sp modelId="{09DFAD2C-0964-4A39-80B5-E7D41E9B6BBD}">
      <dsp:nvSpPr>
        <dsp:cNvPr id="0" name=""/>
        <dsp:cNvSpPr/>
      </dsp:nvSpPr>
      <dsp:spPr>
        <a:xfrm>
          <a:off x="2706300" y="2088579"/>
          <a:ext cx="2232188" cy="1116094"/>
        </a:xfrm>
        <a:prstGeom prst="rect">
          <a:avLst/>
        </a:prstGeom>
        <a:solidFill>
          <a:srgbClr val="A99DA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Come what may</a:t>
          </a:r>
          <a:endParaRPr lang="da-DK" sz="1800" kern="1200" dirty="0"/>
        </a:p>
      </dsp:txBody>
      <dsp:txXfrm>
        <a:off x="2706300" y="2088579"/>
        <a:ext cx="2232188" cy="1116094"/>
      </dsp:txXfrm>
    </dsp:sp>
    <dsp:sp modelId="{8D9B0096-2F05-4E38-9DB9-E5A0FDE806CD}">
      <dsp:nvSpPr>
        <dsp:cNvPr id="0" name=""/>
        <dsp:cNvSpPr/>
      </dsp:nvSpPr>
      <dsp:spPr>
        <a:xfrm>
          <a:off x="5407248" y="2088579"/>
          <a:ext cx="2232188" cy="1116094"/>
        </a:xfrm>
        <a:prstGeom prst="rect">
          <a:avLst/>
        </a:prstGeom>
        <a:solidFill>
          <a:srgbClr val="A99DA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It has been tough but also enriching</a:t>
          </a:r>
          <a:endParaRPr lang="da-DK" sz="1800" kern="1200" dirty="0"/>
        </a:p>
      </dsp:txBody>
      <dsp:txXfrm>
        <a:off x="5407248" y="2088579"/>
        <a:ext cx="2232188" cy="1116094"/>
      </dsp:txXfrm>
    </dsp:sp>
    <dsp:sp modelId="{1B23FB61-73BE-4FA0-9267-BCCB6C9DA8AF}">
      <dsp:nvSpPr>
        <dsp:cNvPr id="0" name=""/>
        <dsp:cNvSpPr/>
      </dsp:nvSpPr>
      <dsp:spPr>
        <a:xfrm>
          <a:off x="8108197" y="2088579"/>
          <a:ext cx="2232188" cy="1116094"/>
        </a:xfrm>
        <a:prstGeom prst="rect">
          <a:avLst/>
        </a:prstGeom>
        <a:solidFill>
          <a:srgbClr val="A99DA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The endless responsibility</a:t>
          </a:r>
          <a:endParaRPr lang="da-DK" sz="1800" kern="1200" dirty="0"/>
        </a:p>
      </dsp:txBody>
      <dsp:txXfrm>
        <a:off x="8108197" y="2088579"/>
        <a:ext cx="2232188" cy="11160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90BB9D-6B9D-49FF-B0F0-3D8F7A8608FE}">
      <dsp:nvSpPr>
        <dsp:cNvPr id="0" name=""/>
        <dsp:cNvSpPr/>
      </dsp:nvSpPr>
      <dsp:spPr>
        <a:xfrm>
          <a:off x="5172074" y="1536659"/>
          <a:ext cx="3659280" cy="6350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540"/>
              </a:lnTo>
              <a:lnTo>
                <a:pt x="3659280" y="317540"/>
              </a:lnTo>
              <a:lnTo>
                <a:pt x="3659280" y="6350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672E1C-02B9-4583-852E-A5C09AEC11DD}">
      <dsp:nvSpPr>
        <dsp:cNvPr id="0" name=""/>
        <dsp:cNvSpPr/>
      </dsp:nvSpPr>
      <dsp:spPr>
        <a:xfrm>
          <a:off x="5126354" y="1536659"/>
          <a:ext cx="91440" cy="6350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50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D6F364-A6E2-4D18-8871-63A6EC6BFA24}">
      <dsp:nvSpPr>
        <dsp:cNvPr id="0" name=""/>
        <dsp:cNvSpPr/>
      </dsp:nvSpPr>
      <dsp:spPr>
        <a:xfrm>
          <a:off x="1512794" y="1536659"/>
          <a:ext cx="3659280" cy="635081"/>
        </a:xfrm>
        <a:custGeom>
          <a:avLst/>
          <a:gdLst/>
          <a:ahLst/>
          <a:cxnLst/>
          <a:rect l="0" t="0" r="0" b="0"/>
          <a:pathLst>
            <a:path>
              <a:moveTo>
                <a:pt x="3659280" y="0"/>
              </a:moveTo>
              <a:lnTo>
                <a:pt x="3659280" y="317540"/>
              </a:lnTo>
              <a:lnTo>
                <a:pt x="0" y="317540"/>
              </a:lnTo>
              <a:lnTo>
                <a:pt x="0" y="6350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A21097-FA62-4CCA-9F21-00C3B66B96A3}">
      <dsp:nvSpPr>
        <dsp:cNvPr id="0" name=""/>
        <dsp:cNvSpPr/>
      </dsp:nvSpPr>
      <dsp:spPr>
        <a:xfrm>
          <a:off x="3659975" y="24559"/>
          <a:ext cx="3024199" cy="1512099"/>
        </a:xfrm>
        <a:prstGeom prst="rect">
          <a:avLst/>
        </a:prstGeom>
        <a:solidFill>
          <a:srgbClr val="5F687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dirty="0"/>
            <a:t>Main </a:t>
          </a:r>
          <a:r>
            <a:rPr lang="da-DK" sz="1800" kern="1200" dirty="0" err="1"/>
            <a:t>theme</a:t>
          </a:r>
          <a:r>
            <a:rPr lang="da-DK" sz="1800" kern="1200" dirty="0"/>
            <a:t> 2: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Distance and Nearness</a:t>
          </a:r>
          <a:r>
            <a:rPr lang="da-DK" sz="1800" kern="1200" dirty="0"/>
            <a:t> </a:t>
          </a:r>
        </a:p>
      </dsp:txBody>
      <dsp:txXfrm>
        <a:off x="3659975" y="24559"/>
        <a:ext cx="3024199" cy="1512099"/>
      </dsp:txXfrm>
    </dsp:sp>
    <dsp:sp modelId="{B65FD842-4405-443D-9DBE-9270B840A9C3}">
      <dsp:nvSpPr>
        <dsp:cNvPr id="0" name=""/>
        <dsp:cNvSpPr/>
      </dsp:nvSpPr>
      <dsp:spPr>
        <a:xfrm>
          <a:off x="694" y="2171740"/>
          <a:ext cx="3024199" cy="1512099"/>
        </a:xfrm>
        <a:prstGeom prst="rect">
          <a:avLst/>
        </a:prstGeom>
        <a:solidFill>
          <a:srgbClr val="A99DA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Creating the right distance</a:t>
          </a:r>
          <a:endParaRPr lang="da-DK" sz="1800" kern="1200" dirty="0"/>
        </a:p>
      </dsp:txBody>
      <dsp:txXfrm>
        <a:off x="694" y="2171740"/>
        <a:ext cx="3024199" cy="1512099"/>
      </dsp:txXfrm>
    </dsp:sp>
    <dsp:sp modelId="{F6EE6519-5272-4FA2-B87E-E2FB3021E343}">
      <dsp:nvSpPr>
        <dsp:cNvPr id="0" name=""/>
        <dsp:cNvSpPr/>
      </dsp:nvSpPr>
      <dsp:spPr>
        <a:xfrm>
          <a:off x="3659975" y="2171740"/>
          <a:ext cx="3024199" cy="1512099"/>
        </a:xfrm>
        <a:prstGeom prst="rect">
          <a:avLst/>
        </a:prstGeom>
        <a:solidFill>
          <a:srgbClr val="A99DA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Living together, separately or together apart</a:t>
          </a:r>
          <a:endParaRPr lang="da-DK" sz="1800" kern="1200" dirty="0"/>
        </a:p>
      </dsp:txBody>
      <dsp:txXfrm>
        <a:off x="3659975" y="2171740"/>
        <a:ext cx="3024199" cy="1512099"/>
      </dsp:txXfrm>
    </dsp:sp>
    <dsp:sp modelId="{C60A9E8F-D4FF-456F-A433-BBFF8C95764D}">
      <dsp:nvSpPr>
        <dsp:cNvPr id="0" name=""/>
        <dsp:cNvSpPr/>
      </dsp:nvSpPr>
      <dsp:spPr>
        <a:xfrm>
          <a:off x="7319256" y="2171740"/>
          <a:ext cx="3024199" cy="1512099"/>
        </a:xfrm>
        <a:prstGeom prst="rect">
          <a:avLst/>
        </a:prstGeom>
        <a:solidFill>
          <a:srgbClr val="A99DA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 hope I outlive her</a:t>
          </a:r>
          <a:endParaRPr lang="da-DK" sz="1800" kern="1200" dirty="0"/>
        </a:p>
      </dsp:txBody>
      <dsp:txXfrm>
        <a:off x="7319256" y="2171740"/>
        <a:ext cx="3024199" cy="15120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B28D1-58D8-4EBA-AD4A-3097FCE67AD9}" type="datetimeFigureOut">
              <a:rPr lang="da-DK" smtClean="0"/>
              <a:t>04-10-2023</a:t>
            </a:fld>
            <a:endParaRPr lang="da-DK" dirty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91502-756A-4244-B8CC-0FD4F7A5EFF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2771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2.w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358214"/>
            <a:ext cx="12191423" cy="55023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1151999" y="1989138"/>
            <a:ext cx="10344675" cy="2160000"/>
          </a:xfrm>
        </p:spPr>
        <p:txBody>
          <a:bodyPr anchor="t" anchorCtr="0"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38pt skrives her</a:t>
            </a:r>
            <a:br>
              <a:rPr lang="da-DK" dirty="0"/>
            </a:br>
            <a:r>
              <a:rPr lang="da-DK" dirty="0"/>
              <a:t>i to eller flere linjer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152000" y="4814967"/>
            <a:ext cx="10346400" cy="888504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 20pt skrives her i to linjer eller max tre linjer</a:t>
            </a:r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DB375924-8F1B-4A42-B386-30D658A1E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40073283-4609-4E3F-B89A-30DFFAA2E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088646-E100-4B10-A869-A5FAC8DAF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4613" y="6289200"/>
            <a:ext cx="687386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419357746" name="image" descr="{&quot;templafy&quot;:{&quot;id&quot;:&quot;625d3d2b-f49e-4088-880c-88e18d273e4e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" y="5712381"/>
            <a:ext cx="687600" cy="687600"/>
          </a:xfrm>
          <a:prstGeom prst="rect">
            <a:avLst/>
          </a:prstGeom>
        </p:spPr>
      </p:pic>
      <p:pic>
        <p:nvPicPr>
          <p:cNvPr id="24" name="Region">
            <a:extLst>
              <a:ext uri="{FF2B5EF4-FFF2-40B4-BE49-F238E27FC236}">
                <a16:creationId xmlns:a16="http://schemas.microsoft.com/office/drawing/2014/main" id="{4264E222-7F89-427F-9077-97857FEEDB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0" y="5757788"/>
            <a:ext cx="116417" cy="594784"/>
          </a:xfrm>
          <a:prstGeom prst="rect">
            <a:avLst/>
          </a:prstGeom>
        </p:spPr>
      </p:pic>
      <p:pic>
        <p:nvPicPr>
          <p:cNvPr id="193734181" name="image" descr="{&quot;templafy&quot;:{&quot;id&quot;:&quot;1a9fad4e-4d11-482f-8263-4bd1f8091864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  <p:sp>
        <p:nvSpPr>
          <p:cNvPr id="55" name="text" descr="{&quot;templafy&quot;:{&quot;id&quot;:&quot;63b77d08-8f4e-45c3-8579-4cee747f300a&quot;}}" title="Form.PresentationTitle">
            <a:extLst>
              <a:ext uri="{FF2B5EF4-FFF2-40B4-BE49-F238E27FC236}">
                <a16:creationId xmlns:a16="http://schemas.microsoft.com/office/drawing/2014/main" id="{26CCEE09-1940-4B84-AA3B-6C98936107DE}"/>
              </a:ext>
            </a:extLst>
          </p:cNvPr>
          <p:cNvSpPr txBox="1"/>
          <p:nvPr userDrawn="1"/>
        </p:nvSpPr>
        <p:spPr>
          <a:xfrm>
            <a:off x="1152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1422082529" name="image" descr="{&quot;templafy&quot;:{&quot;id&quot;:&quot;fe0db3c5-776a-4968-bd20-82f73a3c7ec0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9749" y="6318000"/>
            <a:ext cx="1324800" cy="421200"/>
          </a:xfrm>
          <a:prstGeom prst="rect">
            <a:avLst/>
          </a:prstGeom>
        </p:spPr>
      </p:pic>
      <p:sp>
        <p:nvSpPr>
          <p:cNvPr id="62" name="text" descr="{&quot;templafy&quot;:{&quot;id&quot;:&quot;3ae296c7-376c-4739-bfab-694c9d151419&quot;}}" title="UserProfile.Name">
            <a:extLst>
              <a:ext uri="{FF2B5EF4-FFF2-40B4-BE49-F238E27FC236}">
                <a16:creationId xmlns:a16="http://schemas.microsoft.com/office/drawing/2014/main" id="{584E896C-977D-4568-97B6-954C88A86758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Jane Lunding Larsen</a:t>
            </a:r>
          </a:p>
        </p:txBody>
      </p:sp>
      <p:sp>
        <p:nvSpPr>
          <p:cNvPr id="63" name="text" descr="{&quot;templafy&quot;:{&quot;id&quot;:&quot;038364de-e99e-409d-9979-4e0c3e28fab4&quot;}}" hidden="1" title="Form.Manuel_dato">
            <a:extLst>
              <a:ext uri="{FF2B5EF4-FFF2-40B4-BE49-F238E27FC236}">
                <a16:creationId xmlns:a16="http://schemas.microsoft.com/office/drawing/2014/main" id="{5220AF03-0BE4-493E-995B-2DC52BC26EDA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sp>
        <p:nvSpPr>
          <p:cNvPr id="17" name="text" descr="{&quot;templafy&quot;:{&quot;id&quot;:&quot;e92f346c-372f-45d4-ad39-b4f324b597ac&quot;}}" title="UserProfile.Office.Virksomhed_{{DocumentLanguage}}">
            <a:extLst>
              <a:ext uri="{FF2B5EF4-FFF2-40B4-BE49-F238E27FC236}">
                <a16:creationId xmlns:a16="http://schemas.microsoft.com/office/drawing/2014/main" id="{AF1DDC1E-EB44-41C0-972F-24C6D8B65987}"/>
              </a:ext>
            </a:extLst>
          </p:cNvPr>
          <p:cNvSpPr txBox="1"/>
          <p:nvPr userDrawn="1"/>
        </p:nvSpPr>
        <p:spPr>
          <a:xfrm>
            <a:off x="1152000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chemeClr val="accent5">
                    <a:lumMod val="75000"/>
                  </a:schemeClr>
                </a:solidFill>
              </a:rPr>
              <a:t>Rigshospitalet</a:t>
            </a:r>
          </a:p>
        </p:txBody>
      </p:sp>
      <p:sp>
        <p:nvSpPr>
          <p:cNvPr id="18" name="text" descr="{&quot;templafy&quot;:{&quot;id&quot;:&quot;c6ba7668-46f3-4f09-bfa1-792e0ad677d1&quot;}}" hidden="1" title="UserProfile.CenterFreeText">
            <a:extLst>
              <a:ext uri="{FF2B5EF4-FFF2-40B4-BE49-F238E27FC236}">
                <a16:creationId xmlns:a16="http://schemas.microsoft.com/office/drawing/2014/main" id="{D1B4B21F-4968-4852-A043-FFA88934D660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text" descr="{&quot;templafy&quot;:{&quot;id&quot;:&quot;b89bed84-a8a3-4203-92de-b4ea38e740b0&quot;}}" title="UserProfile.Centers.Center_{{DocumentLanguage}}">
            <a:extLst>
              <a:ext uri="{FF2B5EF4-FFF2-40B4-BE49-F238E27FC236}">
                <a16:creationId xmlns:a16="http://schemas.microsoft.com/office/drawing/2014/main" id="{C6C8D8CA-5BC5-4028-8F39-6200B69828E9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chemeClr val="accent5">
                    <a:lumMod val="75000"/>
                  </a:schemeClr>
                </a:solidFill>
              </a:rPr>
              <a:t>Juliane Marie Centret</a:t>
            </a:r>
          </a:p>
        </p:txBody>
      </p:sp>
    </p:spTree>
    <p:extLst>
      <p:ext uri="{BB962C8B-B14F-4D97-AF65-F5344CB8AC3E}">
        <p14:creationId xmlns:p14="http://schemas.microsoft.com/office/powerpoint/2010/main" val="1973940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el 1">
            <a:extLst>
              <a:ext uri="{FF2B5EF4-FFF2-40B4-BE49-F238E27FC236}">
                <a16:creationId xmlns:a16="http://schemas.microsoft.com/office/drawing/2014/main" id="{4CDF0DB2-1037-4B3D-9866-85FC4F8951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2000" y="1700213"/>
            <a:ext cx="5004000" cy="8269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28pt i max. to linjer teksten vokser opad </a:t>
            </a:r>
            <a:endParaRPr lang="en-GB" dirty="0"/>
          </a:p>
        </p:txBody>
      </p:sp>
      <p:sp>
        <p:nvSpPr>
          <p:cNvPr id="34" name="Pladsholder til indhold 2">
            <a:extLst>
              <a:ext uri="{FF2B5EF4-FFF2-40B4-BE49-F238E27FC236}">
                <a16:creationId xmlns:a16="http://schemas.microsoft.com/office/drawing/2014/main" id="{4F6C9FCB-BFA0-43B3-A8D2-73B806091F7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152000" y="2818800"/>
            <a:ext cx="5004000" cy="2880000"/>
          </a:xfrm>
        </p:spPr>
        <p:txBody>
          <a:bodyPr/>
          <a:lstStyle>
            <a:lvl1pPr marL="270000" indent="-270000">
              <a:defRPr baseline="0">
                <a:solidFill>
                  <a:schemeClr val="bg1"/>
                </a:solidFill>
              </a:defRPr>
            </a:lvl1pPr>
            <a:lvl2pPr marL="630000" indent="-270000">
              <a:defRPr>
                <a:solidFill>
                  <a:schemeClr val="bg1"/>
                </a:solidFill>
              </a:defRPr>
            </a:lvl2pPr>
            <a:lvl3pPr marL="936000" indent="-234000">
              <a:defRPr>
                <a:solidFill>
                  <a:schemeClr val="bg1"/>
                </a:solidFill>
              </a:defRPr>
            </a:lvl3pPr>
            <a:lvl4pPr marL="1296000" indent="-216000">
              <a:defRPr>
                <a:solidFill>
                  <a:schemeClr val="bg1"/>
                </a:solidFill>
              </a:defRPr>
            </a:lvl4pPr>
            <a:lvl5pPr marL="1656000" indent="-216000">
              <a:defRPr>
                <a:solidFill>
                  <a:schemeClr val="bg1"/>
                </a:solidFill>
              </a:defRPr>
            </a:lvl5pPr>
            <a:lvl6pPr marL="1818000" indent="0">
              <a:buNone/>
              <a:defRPr>
                <a:solidFill>
                  <a:schemeClr val="bg1"/>
                </a:solidFill>
              </a:defRPr>
            </a:lvl6pPr>
            <a:lvl7pPr marL="2178000" indent="0">
              <a:buNone/>
              <a:defRPr>
                <a:solidFill>
                  <a:schemeClr val="bg1"/>
                </a:solidFill>
              </a:defRPr>
            </a:lvl7pPr>
            <a:lvl8pPr marL="2538000" indent="0">
              <a:buNone/>
              <a:defRPr>
                <a:solidFill>
                  <a:schemeClr val="bg1"/>
                </a:solidFill>
              </a:defRPr>
            </a:lvl8pPr>
            <a:lvl9pPr marL="2538000" indent="0">
              <a:buNone/>
              <a:defRPr sz="100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Brødtekst 22pt skrives her, eller tabel og diagram indsættes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49DD8573-7CBB-4652-800A-962EBE3F4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37273E1E-FA5D-4987-9D9D-4AC13F5E6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7ADED768-2D7F-4E0A-BAD8-00196E179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26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6" name="text" descr="{&quot;templafy&quot;:{&quot;id&quot;:&quot;fff04cb6-7247-4018-bdaf-d3f5204d00d4&quot;}}" title="Form.PresentationTitle">
            <a:extLst>
              <a:ext uri="{FF2B5EF4-FFF2-40B4-BE49-F238E27FC236}">
                <a16:creationId xmlns:a16="http://schemas.microsoft.com/office/drawing/2014/main" id="{0F3B5C39-E3DE-4759-AC37-93E64F68D4BC}"/>
              </a:ext>
            </a:extLst>
          </p:cNvPr>
          <p:cNvSpPr txBox="1"/>
          <p:nvPr userDrawn="1"/>
        </p:nvSpPr>
        <p:spPr>
          <a:xfrm>
            <a:off x="1152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16" name="Pladsholder til billede 2">
            <a:extLst>
              <a:ext uri="{FF2B5EF4-FFF2-40B4-BE49-F238E27FC236}">
                <a16:creationId xmlns:a16="http://schemas.microsoft.com/office/drawing/2014/main" id="{D3766346-CE25-4EA9-AD04-6A45BEF1F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496073" y="0"/>
            <a:ext cx="5695927" cy="6857447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pic>
        <p:nvPicPr>
          <p:cNvPr id="1964112443" name="image" descr="{&quot;templafy&quot;:{&quot;id&quot;:&quot;301cf46e-2551-4049-94b3-827ed494a90f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" y="5712381"/>
            <a:ext cx="687600" cy="687600"/>
          </a:xfrm>
          <a:prstGeom prst="rect">
            <a:avLst/>
          </a:prstGeom>
        </p:spPr>
      </p:pic>
      <p:pic>
        <p:nvPicPr>
          <p:cNvPr id="18" name="Region">
            <a:extLst>
              <a:ext uri="{FF2B5EF4-FFF2-40B4-BE49-F238E27FC236}">
                <a16:creationId xmlns:a16="http://schemas.microsoft.com/office/drawing/2014/main" id="{F765A621-CA88-4B17-8B37-6DF379DA02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0" y="5757788"/>
            <a:ext cx="116417" cy="594784"/>
          </a:xfrm>
          <a:prstGeom prst="rect">
            <a:avLst/>
          </a:prstGeom>
        </p:spPr>
      </p:pic>
      <p:sp>
        <p:nvSpPr>
          <p:cNvPr id="13" name="text" descr="{&quot;templafy&quot;:{&quot;id&quot;:&quot;80ce2269-3c96-4368-82ef-32f9afe7b6f0&quot;}}" title="UserProfile.Office.Virksomhed_{{DocumentLanguage}}">
            <a:extLst>
              <a:ext uri="{FF2B5EF4-FFF2-40B4-BE49-F238E27FC236}">
                <a16:creationId xmlns:a16="http://schemas.microsoft.com/office/drawing/2014/main" id="{013F782C-AC7E-4694-89C6-44BAE68EE2FC}"/>
              </a:ext>
            </a:extLst>
          </p:cNvPr>
          <p:cNvSpPr txBox="1"/>
          <p:nvPr userDrawn="1"/>
        </p:nvSpPr>
        <p:spPr>
          <a:xfrm>
            <a:off x="1152000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chemeClr val="bg1"/>
                </a:solidFill>
              </a:rPr>
              <a:t>Rigshospitalet</a:t>
            </a:r>
          </a:p>
        </p:txBody>
      </p:sp>
      <p:sp>
        <p:nvSpPr>
          <p:cNvPr id="14" name="text" descr="{&quot;templafy&quot;:{&quot;id&quot;:&quot;8ee18c91-9793-430b-a56c-0c6fbdf5c4f6&quot;}}" hidden="1" title="UserProfile.CenterFreeText">
            <a:extLst>
              <a:ext uri="{FF2B5EF4-FFF2-40B4-BE49-F238E27FC236}">
                <a16:creationId xmlns:a16="http://schemas.microsoft.com/office/drawing/2014/main" id="{9FAE0A8C-B992-4304-ABA2-34C9333B12D7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5" name="text" descr="{&quot;templafy&quot;:{&quot;id&quot;:&quot;f557f2df-55e8-4a28-b5ea-0ba8ff36436f&quot;}}" title="UserProfile.Centers.Center_{{DocumentLanguage}}">
            <a:extLst>
              <a:ext uri="{FF2B5EF4-FFF2-40B4-BE49-F238E27FC236}">
                <a16:creationId xmlns:a16="http://schemas.microsoft.com/office/drawing/2014/main" id="{AF15D1CE-6314-4CC0-93E4-C38641321D68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chemeClr val="bg1"/>
                </a:solidFill>
              </a:rPr>
              <a:t>Juliane Marie Centret</a:t>
            </a:r>
          </a:p>
        </p:txBody>
      </p:sp>
    </p:spTree>
    <p:extLst>
      <p:ext uri="{BB962C8B-B14F-4D97-AF65-F5344CB8AC3E}">
        <p14:creationId xmlns:p14="http://schemas.microsoft.com/office/powerpoint/2010/main" val="4277001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52000" y="1700213"/>
            <a:ext cx="10346400" cy="828837"/>
          </a:xfrm>
        </p:spPr>
        <p:txBody>
          <a:bodyPr/>
          <a:lstStyle>
            <a:lvl1pPr>
              <a:lnSpc>
                <a:spcPct val="85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11" name="Pladsholder til tekst 2"/>
          <p:cNvSpPr>
            <a:spLocks noGrp="1"/>
          </p:cNvSpPr>
          <p:nvPr>
            <p:ph type="body" sz="quarter" idx="15" hasCustomPrompt="1"/>
          </p:nvPr>
        </p:nvSpPr>
        <p:spPr>
          <a:xfrm>
            <a:off x="1152000" y="2817975"/>
            <a:ext cx="5004000" cy="648000"/>
          </a:xfrm>
        </p:spPr>
        <p:txBody>
          <a:bodyPr/>
          <a:lstStyle>
            <a:lvl1pPr marL="0" indent="0">
              <a:lnSpc>
                <a:spcPct val="85000"/>
              </a:lnSpc>
              <a:buFont typeface="Arial" panose="020B0604020202020204" pitchFamily="34" charset="0"/>
              <a:buNone/>
              <a:defRPr sz="1600" baseline="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4000">
              <a:defRPr sz="1600">
                <a:solidFill>
                  <a:schemeClr val="bg1"/>
                </a:solidFill>
              </a:defRPr>
            </a:lvl3pPr>
            <a:lvl4pPr marL="540000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Tak tekst 16pt i to eller max 3 linjer</a:t>
            </a:r>
          </a:p>
        </p:txBody>
      </p:sp>
      <p:sp>
        <p:nvSpPr>
          <p:cNvPr id="17" name="Pladsholder til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1152000" y="3747776"/>
            <a:ext cx="5004000" cy="64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4000">
              <a:defRPr sz="1600">
                <a:solidFill>
                  <a:schemeClr val="bg1"/>
                </a:solidFill>
              </a:defRPr>
            </a:lvl3pPr>
            <a:lvl4pPr marL="540000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Tak tekst 16pt i to eller max 3 linjer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7" hasCustomPrompt="1"/>
          </p:nvPr>
        </p:nvSpPr>
        <p:spPr>
          <a:xfrm>
            <a:off x="6501600" y="2817975"/>
            <a:ext cx="5004000" cy="64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4000">
              <a:defRPr sz="1600">
                <a:solidFill>
                  <a:schemeClr val="bg1"/>
                </a:solidFill>
              </a:defRPr>
            </a:lvl3pPr>
            <a:lvl4pPr marL="540000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Tak tekst 16pt i to eller max 3 linjer</a:t>
            </a:r>
          </a:p>
        </p:txBody>
      </p:sp>
      <p:sp>
        <p:nvSpPr>
          <p:cNvPr id="19" name="Pladsholder til tekst5"/>
          <p:cNvSpPr>
            <a:spLocks noGrp="1"/>
          </p:cNvSpPr>
          <p:nvPr>
            <p:ph type="body" sz="quarter" idx="18" hasCustomPrompt="1"/>
          </p:nvPr>
        </p:nvSpPr>
        <p:spPr>
          <a:xfrm>
            <a:off x="6501600" y="3748854"/>
            <a:ext cx="5004000" cy="64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4000">
              <a:defRPr sz="1600">
                <a:solidFill>
                  <a:schemeClr val="bg1"/>
                </a:solidFill>
              </a:defRPr>
            </a:lvl3pPr>
            <a:lvl4pPr marL="540000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Tak tekst 16pt i to eller max 3 linjer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5C5C65-92B8-4B3F-BE1B-63180EB0E183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908E025-A0FB-4A57-BEE6-3B848F4574F7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DEC7BC6A-DA03-4E0F-8EF3-057915E02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26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576415640" name="image" descr="{&quot;templafy&quot;:{&quot;id&quot;:&quot;63ff4b8b-e1c5-4e65-9f6c-d748f40d7579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" y="5712381"/>
            <a:ext cx="687600" cy="687600"/>
          </a:xfrm>
          <a:prstGeom prst="rect">
            <a:avLst/>
          </a:prstGeom>
        </p:spPr>
      </p:pic>
      <p:pic>
        <p:nvPicPr>
          <p:cNvPr id="29" name="Region">
            <a:extLst>
              <a:ext uri="{FF2B5EF4-FFF2-40B4-BE49-F238E27FC236}">
                <a16:creationId xmlns:a16="http://schemas.microsoft.com/office/drawing/2014/main" id="{D6B66E70-3EBD-40CE-9285-6EF0C94EFF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0" y="5757788"/>
            <a:ext cx="116417" cy="594784"/>
          </a:xfrm>
          <a:prstGeom prst="rect">
            <a:avLst/>
          </a:prstGeom>
        </p:spPr>
      </p:pic>
      <p:pic>
        <p:nvPicPr>
          <p:cNvPr id="127949181" name="image" descr="{&quot;templafy&quot;:{&quot;id&quot;:&quot;34b92986-835f-44a6-a2ab-7e5b34340c89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  <p:sp>
        <p:nvSpPr>
          <p:cNvPr id="38" name="Slide Number Placeholder 8">
            <a:extLst>
              <a:ext uri="{FF2B5EF4-FFF2-40B4-BE49-F238E27FC236}">
                <a16:creationId xmlns:a16="http://schemas.microsoft.com/office/drawing/2014/main" id="{E4A4B904-905A-4C0C-BA33-AFB6355E1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4613" y="6289200"/>
            <a:ext cx="687386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0" name="text" descr="{&quot;templafy&quot;:{&quot;id&quot;:&quot;7458d71b-080d-426e-8526-12c732726618&quot;}}" title="Form.PresentationTitle">
            <a:extLst>
              <a:ext uri="{FF2B5EF4-FFF2-40B4-BE49-F238E27FC236}">
                <a16:creationId xmlns:a16="http://schemas.microsoft.com/office/drawing/2014/main" id="{4BB58F71-1D5A-415B-A1CC-E5D11542CA7A}"/>
              </a:ext>
            </a:extLst>
          </p:cNvPr>
          <p:cNvSpPr txBox="1"/>
          <p:nvPr userDrawn="1"/>
        </p:nvSpPr>
        <p:spPr>
          <a:xfrm>
            <a:off x="1152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41" name="text" descr="{&quot;templafy&quot;:{&quot;id&quot;:&quot;601ca9d3-f880-4093-becb-b9e07499ba6e&quot;}}" title="UserProfile.Name">
            <a:extLst>
              <a:ext uri="{FF2B5EF4-FFF2-40B4-BE49-F238E27FC236}">
                <a16:creationId xmlns:a16="http://schemas.microsoft.com/office/drawing/2014/main" id="{D659E114-6BA4-491A-9D52-B8FC3E59DCF7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Jane Lunding Larsen</a:t>
            </a:r>
          </a:p>
        </p:txBody>
      </p:sp>
      <p:sp>
        <p:nvSpPr>
          <p:cNvPr id="42" name="text" descr="{&quot;templafy&quot;:{&quot;id&quot;:&quot;3e6c1893-d322-4daf-a937-3cafd9db8fb4&quot;}}" hidden="1" title="Form.Manuel_dato">
            <a:extLst>
              <a:ext uri="{FF2B5EF4-FFF2-40B4-BE49-F238E27FC236}">
                <a16:creationId xmlns:a16="http://schemas.microsoft.com/office/drawing/2014/main" id="{57B966F9-60E8-45A7-B769-1A3CD3E3AB9D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7255364" name="image" descr="{&quot;templafy&quot;:{&quot;id&quot;:&quot;0c2a498f-21ca-406a-9f89-83e6acc9fe5d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9749" y="6318000"/>
            <a:ext cx="1324800" cy="421200"/>
          </a:xfrm>
          <a:prstGeom prst="rect">
            <a:avLst/>
          </a:prstGeom>
        </p:spPr>
      </p:pic>
      <p:sp>
        <p:nvSpPr>
          <p:cNvPr id="20" name="text" descr="{&quot;templafy&quot;:{&quot;id&quot;:&quot;67547a86-72d7-4926-8660-8d478fa5f77d&quot;}}" title="UserProfile.Office.Virksomhed_{{DocumentLanguage}}">
            <a:extLst>
              <a:ext uri="{FF2B5EF4-FFF2-40B4-BE49-F238E27FC236}">
                <a16:creationId xmlns:a16="http://schemas.microsoft.com/office/drawing/2014/main" id="{4981C58B-1F08-4848-AE9C-66870624ED50}"/>
              </a:ext>
            </a:extLst>
          </p:cNvPr>
          <p:cNvSpPr txBox="1"/>
          <p:nvPr userDrawn="1"/>
        </p:nvSpPr>
        <p:spPr>
          <a:xfrm>
            <a:off x="1152000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chemeClr val="bg1"/>
                </a:solidFill>
              </a:rPr>
              <a:t>Rigshospitalet</a:t>
            </a:r>
          </a:p>
        </p:txBody>
      </p:sp>
      <p:sp>
        <p:nvSpPr>
          <p:cNvPr id="21" name="text" descr="{&quot;templafy&quot;:{&quot;id&quot;:&quot;77cefeb3-bc03-4206-9788-84a7cd14166a&quot;}}" hidden="1" title="UserProfile.CenterFreeText">
            <a:extLst>
              <a:ext uri="{FF2B5EF4-FFF2-40B4-BE49-F238E27FC236}">
                <a16:creationId xmlns:a16="http://schemas.microsoft.com/office/drawing/2014/main" id="{881E35B0-3F5E-4623-9975-ABA0C7E06581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22" name="text" descr="{&quot;templafy&quot;:{&quot;id&quot;:&quot;5d9fe441-486e-4809-a836-7041ccbef598&quot;}}" title="UserProfile.Centers.Center_{{DocumentLanguage}}">
            <a:extLst>
              <a:ext uri="{FF2B5EF4-FFF2-40B4-BE49-F238E27FC236}">
                <a16:creationId xmlns:a16="http://schemas.microsoft.com/office/drawing/2014/main" id="{37185150-ECD9-4B7A-87E5-DB316C731D96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chemeClr val="bg1"/>
                </a:solidFill>
              </a:rPr>
              <a:t>Juliane Marie Centret</a:t>
            </a:r>
          </a:p>
        </p:txBody>
      </p:sp>
    </p:spTree>
    <p:extLst>
      <p:ext uri="{BB962C8B-B14F-4D97-AF65-F5344CB8AC3E}">
        <p14:creationId xmlns:p14="http://schemas.microsoft.com/office/powerpoint/2010/main" val="3859027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4E5C5C65-92B8-4B3F-BE1B-63180EB0E183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9908E025-A0FB-4A57-BEE6-3B848F4574F7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text" descr="{&quot;templafy&quot;:{&quot;id&quot;:&quot;a91bb1eb-2ddf-48d6-8ff2-3b363f36a5f1&quot;}}" hidden="1" title="UserProfile.CenterFreeText">
            <a:extLst>
              <a:ext uri="{FF2B5EF4-FFF2-40B4-BE49-F238E27FC236}">
                <a16:creationId xmlns:a16="http://schemas.microsoft.com/office/drawing/2014/main" id="{5F299E72-7220-4037-A022-AB131B48EEA5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0" name="text" descr="{&quot;templafy&quot;:{&quot;id&quot;:&quot;7fccdec9-ee94-4260-b631-4ba2e0afd2e9&quot;}}" hidden="1" title="Form.Manuel_dato">
            <a:extLst>
              <a:ext uri="{FF2B5EF4-FFF2-40B4-BE49-F238E27FC236}">
                <a16:creationId xmlns:a16="http://schemas.microsoft.com/office/drawing/2014/main" id="{22340F70-8ECE-4613-ADC1-E4F33D756A14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1769A6EF-4E5E-4A39-A521-C45A38A86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4613" y="6289200"/>
            <a:ext cx="687386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text" descr="{&quot;templafy&quot;:{&quot;id&quot;:&quot;78d71121-2da1-452f-9190-0d1f7dcf7d1e&quot;}}" title="Form.PresentationTitle">
            <a:extLst>
              <a:ext uri="{FF2B5EF4-FFF2-40B4-BE49-F238E27FC236}">
                <a16:creationId xmlns:a16="http://schemas.microsoft.com/office/drawing/2014/main" id="{3D49943A-7D98-4706-8463-CD3DDC23BDC1}"/>
              </a:ext>
            </a:extLst>
          </p:cNvPr>
          <p:cNvSpPr txBox="1"/>
          <p:nvPr userDrawn="1"/>
        </p:nvSpPr>
        <p:spPr>
          <a:xfrm>
            <a:off x="1152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12" name="text" descr="{&quot;templafy&quot;:{&quot;id&quot;:&quot;26f6c43e-e9eb-4510-9f40-f0f0523c42e5&quot;}}" title="UserProfile.Name">
            <a:extLst>
              <a:ext uri="{FF2B5EF4-FFF2-40B4-BE49-F238E27FC236}">
                <a16:creationId xmlns:a16="http://schemas.microsoft.com/office/drawing/2014/main" id="{469D7F10-F7A4-4B70-A101-8CF53F89CDD3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Jane Lunding Larsen</a:t>
            </a:r>
          </a:p>
        </p:txBody>
      </p:sp>
      <p:sp>
        <p:nvSpPr>
          <p:cNvPr id="13" name="text" descr="{&quot;templafy&quot;:{&quot;id&quot;:&quot;a5983615-6ddc-4e3a-ab36-80fe1907b261&quot;}}" hidden="1" title="Form.Manuel_dato">
            <a:extLst>
              <a:ext uri="{FF2B5EF4-FFF2-40B4-BE49-F238E27FC236}">
                <a16:creationId xmlns:a16="http://schemas.microsoft.com/office/drawing/2014/main" id="{73FB61AB-8E3D-4A88-BFBD-399BB7549CCB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1487772182" name="image" descr="{&quot;templafy&quot;:{&quot;id&quot;:&quot;51995bd7-071f-4ff8-a71d-fb414e6ba179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9749" y="6318000"/>
            <a:ext cx="1324800" cy="421200"/>
          </a:xfrm>
          <a:prstGeom prst="rect">
            <a:avLst/>
          </a:prstGeom>
        </p:spPr>
      </p:pic>
      <p:pic>
        <p:nvPicPr>
          <p:cNvPr id="643897609" name="image" descr="{&quot;templafy&quot;:{&quot;id&quot;:&quot;7040c273-1039-4891-978f-6c402bda5ecd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524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lede 19">
            <a:extLst>
              <a:ext uri="{FF2B5EF4-FFF2-40B4-BE49-F238E27FC236}">
                <a16:creationId xmlns:a16="http://schemas.microsoft.com/office/drawing/2014/main" id="{F7A081C1-7CD1-4685-832C-28DE372A1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912" y="826606"/>
            <a:ext cx="12191999" cy="3546957"/>
          </a:xfrm>
          <a:prstGeom prst="rect">
            <a:avLst/>
          </a:prstGeom>
        </p:spPr>
      </p:pic>
      <p:sp>
        <p:nvSpPr>
          <p:cNvPr id="24" name="Rektangel 23">
            <a:extLst>
              <a:ext uri="{FF2B5EF4-FFF2-40B4-BE49-F238E27FC236}">
                <a16:creationId xmlns:a16="http://schemas.microsoft.com/office/drawing/2014/main" id="{9683C752-88D7-4AD3-AF5E-81075EDEF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4374000"/>
            <a:ext cx="12191999" cy="2484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dirty="0"/>
          </a:p>
        </p:txBody>
      </p:sp>
      <p:sp>
        <p:nvSpPr>
          <p:cNvPr id="28" name="Titel 1">
            <a:extLst>
              <a:ext uri="{FF2B5EF4-FFF2-40B4-BE49-F238E27FC236}">
                <a16:creationId xmlns:a16="http://schemas.microsoft.com/office/drawing/2014/main" id="{4595C0FA-AA7D-4727-B042-A050A2C868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2000" y="4669163"/>
            <a:ext cx="10346400" cy="1028375"/>
          </a:xfrm>
        </p:spPr>
        <p:txBody>
          <a:bodyPr anchor="t" anchorCtr="0"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38pt skrives her i en eller to linjer</a:t>
            </a:r>
          </a:p>
        </p:txBody>
      </p:sp>
      <p:sp>
        <p:nvSpPr>
          <p:cNvPr id="29" name="Pladsholder til billede 5">
            <a:extLst>
              <a:ext uri="{FF2B5EF4-FFF2-40B4-BE49-F238E27FC236}">
                <a16:creationId xmlns:a16="http://schemas.microsoft.com/office/drawing/2014/main" id="{0A83329D-1949-4780-8B55-301D3A3E7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826606"/>
            <a:ext cx="12192000" cy="3546956"/>
          </a:xfrm>
        </p:spPr>
        <p:txBody>
          <a:bodyPr anchor="ctr" anchorCtr="1"/>
          <a:lstStyle>
            <a:lvl1pPr marL="0" indent="0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på ikon for at indsætte billede</a:t>
            </a:r>
          </a:p>
        </p:txBody>
      </p:sp>
      <p:pic>
        <p:nvPicPr>
          <p:cNvPr id="145794093" name="image" descr="{&quot;templafy&quot;:{&quot;id&quot;:&quot;f03ce69c-00d9-4c89-bd79-4a4a33e63ae6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" y="5712381"/>
            <a:ext cx="687600" cy="687600"/>
          </a:xfrm>
          <a:prstGeom prst="rect">
            <a:avLst/>
          </a:prstGeom>
        </p:spPr>
      </p:pic>
      <p:pic>
        <p:nvPicPr>
          <p:cNvPr id="30" name="Region">
            <a:extLst>
              <a:ext uri="{FF2B5EF4-FFF2-40B4-BE49-F238E27FC236}">
                <a16:creationId xmlns:a16="http://schemas.microsoft.com/office/drawing/2014/main" id="{6C582E96-8B0B-4CDC-B086-BF58A9BD065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0" y="5757788"/>
            <a:ext cx="116417" cy="594784"/>
          </a:xfrm>
          <a:prstGeom prst="rect">
            <a:avLst/>
          </a:prstGeom>
        </p:spPr>
      </p:pic>
      <p:sp>
        <p:nvSpPr>
          <p:cNvPr id="19" name="Slide Number Placeholder 8">
            <a:extLst>
              <a:ext uri="{FF2B5EF4-FFF2-40B4-BE49-F238E27FC236}">
                <a16:creationId xmlns:a16="http://schemas.microsoft.com/office/drawing/2014/main" id="{E618ED69-F710-4A81-83DF-82BB55616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4613" y="6289200"/>
            <a:ext cx="687386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95910463" name="image" descr="{&quot;templafy&quot;:{&quot;id&quot;:&quot;75fdb1c7-ea29-4760-82ce-07ee4910c7a5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  <p:sp>
        <p:nvSpPr>
          <p:cNvPr id="36" name="text" descr="{&quot;templafy&quot;:{&quot;id&quot;:&quot;5e15c127-347c-4bc8-940f-2f9ec9a0a5c4&quot;}}" title="Form.PresentationTitle">
            <a:extLst>
              <a:ext uri="{FF2B5EF4-FFF2-40B4-BE49-F238E27FC236}">
                <a16:creationId xmlns:a16="http://schemas.microsoft.com/office/drawing/2014/main" id="{419B8D28-E272-4D2B-85E0-D59E485D09D3}"/>
              </a:ext>
            </a:extLst>
          </p:cNvPr>
          <p:cNvSpPr txBox="1"/>
          <p:nvPr userDrawn="1"/>
        </p:nvSpPr>
        <p:spPr>
          <a:xfrm>
            <a:off x="1152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38" name="text" descr="{&quot;templafy&quot;:{&quot;id&quot;:&quot;75b5439c-fae8-42ce-87f2-410bbdf223c6&quot;}}" title="UserProfile.Name">
            <a:extLst>
              <a:ext uri="{FF2B5EF4-FFF2-40B4-BE49-F238E27FC236}">
                <a16:creationId xmlns:a16="http://schemas.microsoft.com/office/drawing/2014/main" id="{DAC55F5A-4945-4564-8F1A-CD5342567942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Jane Lunding Larsen</a:t>
            </a:r>
          </a:p>
        </p:txBody>
      </p:sp>
      <p:sp>
        <p:nvSpPr>
          <p:cNvPr id="39" name="text" descr="{&quot;templafy&quot;:{&quot;id&quot;:&quot;51c60ee1-8743-475d-a6f8-1557e0ce1e92&quot;}}" hidden="1" title="Form.Manuel_dato">
            <a:extLst>
              <a:ext uri="{FF2B5EF4-FFF2-40B4-BE49-F238E27FC236}">
                <a16:creationId xmlns:a16="http://schemas.microsoft.com/office/drawing/2014/main" id="{7E183441-C0DC-44F9-B6BF-90FE6C73046C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525732154" name="image" descr="{&quot;templafy&quot;:{&quot;id&quot;:&quot;f0bbb547-13e5-4c97-93e2-730c337c1868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9749" y="6318000"/>
            <a:ext cx="1324800" cy="421200"/>
          </a:xfrm>
          <a:prstGeom prst="rect">
            <a:avLst/>
          </a:prstGeom>
        </p:spPr>
      </p:pic>
      <p:sp>
        <p:nvSpPr>
          <p:cNvPr id="16" name="text" descr="{&quot;templafy&quot;:{&quot;id&quot;:&quot;990e6b34-737f-4dac-b50c-8b003e287549&quot;}}" title="UserProfile.Office.Virksomhed_{{DocumentLanguage}}">
            <a:extLst>
              <a:ext uri="{FF2B5EF4-FFF2-40B4-BE49-F238E27FC236}">
                <a16:creationId xmlns:a16="http://schemas.microsoft.com/office/drawing/2014/main" id="{860777C0-F7F1-457A-AEE7-CF3F3AC762B8}"/>
              </a:ext>
            </a:extLst>
          </p:cNvPr>
          <p:cNvSpPr txBox="1"/>
          <p:nvPr userDrawn="1"/>
        </p:nvSpPr>
        <p:spPr>
          <a:xfrm>
            <a:off x="1152000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chemeClr val="accent5">
                    <a:lumMod val="75000"/>
                  </a:schemeClr>
                </a:solidFill>
              </a:rPr>
              <a:t>Rigshospitalet</a:t>
            </a:r>
          </a:p>
        </p:txBody>
      </p:sp>
      <p:sp>
        <p:nvSpPr>
          <p:cNvPr id="17" name="text" descr="{&quot;templafy&quot;:{&quot;id&quot;:&quot;2419e5e1-6b49-4937-a1e5-0104dbadefcb&quot;}}" hidden="1" title="UserProfile.CenterFreeText">
            <a:extLst>
              <a:ext uri="{FF2B5EF4-FFF2-40B4-BE49-F238E27FC236}">
                <a16:creationId xmlns:a16="http://schemas.microsoft.com/office/drawing/2014/main" id="{9604DA75-EF19-4503-A58D-4CC33FE9F09A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" name="text" descr="{&quot;templafy&quot;:{&quot;id&quot;:&quot;7a84ad95-43fc-4718-b0f2-d5d5c97d3533&quot;}}" title="UserProfile.Centers.Center_{{DocumentLanguage}}">
            <a:extLst>
              <a:ext uri="{FF2B5EF4-FFF2-40B4-BE49-F238E27FC236}">
                <a16:creationId xmlns:a16="http://schemas.microsoft.com/office/drawing/2014/main" id="{13F569BD-45D0-44E8-88DC-155DAB28B96C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chemeClr val="accent5">
                    <a:lumMod val="75000"/>
                  </a:schemeClr>
                </a:solidFill>
              </a:rPr>
              <a:t>Juliane Marie Centret</a:t>
            </a:r>
          </a:p>
        </p:txBody>
      </p:sp>
    </p:spTree>
    <p:extLst>
      <p:ext uri="{BB962C8B-B14F-4D97-AF65-F5344CB8AC3E}">
        <p14:creationId xmlns:p14="http://schemas.microsoft.com/office/powerpoint/2010/main" val="3223299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Èn tekst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1151999" y="872716"/>
            <a:ext cx="10344675" cy="827497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 hasCustomPrompt="1"/>
          </p:nvPr>
        </p:nvSpPr>
        <p:spPr>
          <a:xfrm>
            <a:off x="1152000" y="1989138"/>
            <a:ext cx="10344674" cy="3708400"/>
          </a:xfrm>
        </p:spPr>
        <p:txBody>
          <a:bodyPr/>
          <a:lstStyle>
            <a:lvl1pPr marL="270000" indent="-270000">
              <a:defRPr/>
            </a:lvl1pPr>
            <a:lvl2pPr marL="630000" indent="-270000">
              <a:defRPr/>
            </a:lvl2pPr>
            <a:lvl3pPr marL="936000" indent="-234000">
              <a:defRPr/>
            </a:lvl3pPr>
            <a:lvl4pPr marL="1296000" indent="-216000">
              <a:defRPr/>
            </a:lvl4pPr>
            <a:lvl5pPr marL="1656000" indent="-216000">
              <a:defRPr/>
            </a:lvl5pPr>
            <a:lvl6pPr marL="1998000" indent="-180000">
              <a:defRPr/>
            </a:lvl6pPr>
            <a:lvl7pPr marL="2358000" indent="-180000">
              <a:defRPr/>
            </a:lvl7pPr>
            <a:lvl8pPr marL="2718000" indent="-180000">
              <a:defRPr/>
            </a:lvl8pPr>
            <a:lvl9pPr marL="2718000" indent="-180000">
              <a:defRPr sz="1000"/>
            </a:lvl9pPr>
          </a:lstStyle>
          <a:p>
            <a:pPr lvl="0"/>
            <a:r>
              <a:rPr lang="da-DK" dirty="0"/>
              <a:t>Brødtekst 22pt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 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FE491970-C3E5-4ACC-B2C7-ED91F9637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304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text" descr="{&quot;templafy&quot;:{&quot;id&quot;:&quot;e5fd3f2a-def9-4812-8e10-cbbc84bffed6&quot;}}" hidden="1" title="UserProfile.CenterFreeText">
            <a:extLst>
              <a:ext uri="{FF2B5EF4-FFF2-40B4-BE49-F238E27FC236}">
                <a16:creationId xmlns:a16="http://schemas.microsoft.com/office/drawing/2014/main" id="{E53FC353-2F0F-4922-821A-1A51D53892CD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23" name="text" descr="{&quot;templafy&quot;:{&quot;id&quot;:&quot;3c0df4c3-b878-4744-82e1-7829351f7eea&quot;}}" hidden="1" title="Form.Manuel_dato">
            <a:extLst>
              <a:ext uri="{FF2B5EF4-FFF2-40B4-BE49-F238E27FC236}">
                <a16:creationId xmlns:a16="http://schemas.microsoft.com/office/drawing/2014/main" id="{D852104B-31C3-45BB-B8A2-2EFD81BDA39E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137031566" name="image" descr="{&quot;templafy&quot;:{&quot;id&quot;:&quot;dbfff28d-102c-4068-8630-0c4d85badf9a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  <p:pic>
        <p:nvPicPr>
          <p:cNvPr id="1198223981" name="image" descr="{&quot;templafy&quot;:{&quot;id&quot;:&quot;ee7639e0-1cb0-4482-aa0c-0bd970a25633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" y="5712381"/>
            <a:ext cx="687600" cy="687600"/>
          </a:xfrm>
          <a:prstGeom prst="rect">
            <a:avLst/>
          </a:prstGeom>
        </p:spPr>
      </p:pic>
      <p:pic>
        <p:nvPicPr>
          <p:cNvPr id="35" name="Region">
            <a:extLst>
              <a:ext uri="{FF2B5EF4-FFF2-40B4-BE49-F238E27FC236}">
                <a16:creationId xmlns:a16="http://schemas.microsoft.com/office/drawing/2014/main" id="{C37A18B1-4A7D-4F03-828C-B60E002774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0" y="5757788"/>
            <a:ext cx="116417" cy="594784"/>
          </a:xfrm>
          <a:prstGeom prst="rect">
            <a:avLst/>
          </a:prstGeom>
        </p:spPr>
      </p:pic>
      <p:sp>
        <p:nvSpPr>
          <p:cNvPr id="51" name="Slide Number Placeholder 6">
            <a:extLst>
              <a:ext uri="{FF2B5EF4-FFF2-40B4-BE49-F238E27FC236}">
                <a16:creationId xmlns:a16="http://schemas.microsoft.com/office/drawing/2014/main" id="{640BE87F-6960-413A-9C5E-84308D84E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5600" y="6289200"/>
            <a:ext cx="687386" cy="180000"/>
          </a:xfrm>
        </p:spPr>
        <p:txBody>
          <a:bodyPr/>
          <a:lstStyle>
            <a:lvl1pPr>
              <a:defRPr>
                <a:solidFill>
                  <a:srgbClr val="FCFAF6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411248295" name="image" descr="{&quot;templafy&quot;:{&quot;id&quot;:&quot;a77db813-f32d-47ed-9afb-032e8d60e237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9200" y="6318000"/>
            <a:ext cx="1324800" cy="421200"/>
          </a:xfrm>
          <a:prstGeom prst="rect">
            <a:avLst/>
          </a:prstGeom>
        </p:spPr>
      </p:pic>
      <p:sp>
        <p:nvSpPr>
          <p:cNvPr id="53" name="text" descr="{&quot;templafy&quot;:{&quot;id&quot;:&quot;36c9c3e1-70c5-4e1e-9d5e-751fde88798f&quot;}}" title="Form.PresentationTitle">
            <a:extLst>
              <a:ext uri="{FF2B5EF4-FFF2-40B4-BE49-F238E27FC236}">
                <a16:creationId xmlns:a16="http://schemas.microsoft.com/office/drawing/2014/main" id="{E92362F4-BC5C-480F-8FBA-FBB9411877EC}"/>
              </a:ext>
            </a:extLst>
          </p:cNvPr>
          <p:cNvSpPr txBox="1"/>
          <p:nvPr userDrawn="1"/>
        </p:nvSpPr>
        <p:spPr>
          <a:xfrm>
            <a:off x="1152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56" name="text" descr="{&quot;templafy&quot;:{&quot;id&quot;:&quot;eaa4dde9-1360-4984-b635-add6703ad59f&quot;}}" title="UserProfile.Name">
            <a:extLst>
              <a:ext uri="{FF2B5EF4-FFF2-40B4-BE49-F238E27FC236}">
                <a16:creationId xmlns:a16="http://schemas.microsoft.com/office/drawing/2014/main" id="{ED060585-3B53-4968-A762-90952BC55CDB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rgbClr val="FCFAF6"/>
                </a:solidFill>
              </a:rPr>
              <a:t>Jane Lunding Larsen</a:t>
            </a:r>
          </a:p>
        </p:txBody>
      </p:sp>
      <p:sp>
        <p:nvSpPr>
          <p:cNvPr id="57" name="text" descr="{&quot;templafy&quot;:{&quot;id&quot;:&quot;fff7e665-7fb8-4d24-a24d-dae746148217&quot;}}" hidden="1" title="Form.Manuel_dato">
            <a:extLst>
              <a:ext uri="{FF2B5EF4-FFF2-40B4-BE49-F238E27FC236}">
                <a16:creationId xmlns:a16="http://schemas.microsoft.com/office/drawing/2014/main" id="{FD95FAF6-8132-4B0C-BCA3-CE38E1738DD8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17" name="text" descr="{&quot;templafy&quot;:{&quot;id&quot;:&quot;387ad281-6ea3-4b18-b180-8086ff0f8472&quot;}}" title="UserProfile.Office.Virksomhed_{{DocumentLanguage}}">
            <a:extLst>
              <a:ext uri="{FF2B5EF4-FFF2-40B4-BE49-F238E27FC236}">
                <a16:creationId xmlns:a16="http://schemas.microsoft.com/office/drawing/2014/main" id="{FCCF94AB-BF37-4D0D-87BA-80169642543D}"/>
              </a:ext>
            </a:extLst>
          </p:cNvPr>
          <p:cNvSpPr txBox="1"/>
          <p:nvPr userDrawn="1"/>
        </p:nvSpPr>
        <p:spPr>
          <a:xfrm>
            <a:off x="1152000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rgbClr val="FCFAF6"/>
                </a:solidFill>
              </a:rPr>
              <a:t>Rigshospitalet</a:t>
            </a:r>
          </a:p>
        </p:txBody>
      </p:sp>
      <p:sp>
        <p:nvSpPr>
          <p:cNvPr id="18" name="text" descr="{&quot;templafy&quot;:{&quot;id&quot;:&quot;e696609f-2aad-4996-be91-fe37263ca9c0&quot;}}" hidden="1" title="UserProfile.CenterFreeText">
            <a:extLst>
              <a:ext uri="{FF2B5EF4-FFF2-40B4-BE49-F238E27FC236}">
                <a16:creationId xmlns:a16="http://schemas.microsoft.com/office/drawing/2014/main" id="{64BF01B1-55FB-4769-902B-6A720F55A487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" name="text" descr="{&quot;templafy&quot;:{&quot;id&quot;:&quot;19a4923a-860e-44cc-bb4d-c406514f6334&quot;}}" title="UserProfile.Centers.Center_{{DocumentLanguage}}">
            <a:extLst>
              <a:ext uri="{FF2B5EF4-FFF2-40B4-BE49-F238E27FC236}">
                <a16:creationId xmlns:a16="http://schemas.microsoft.com/office/drawing/2014/main" id="{3560368B-5FF3-4B58-BAB6-37D70083D781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rgbClr val="FCFAF6"/>
                </a:solidFill>
              </a:rPr>
              <a:t>Juliane Marie Centret</a:t>
            </a:r>
          </a:p>
        </p:txBody>
      </p:sp>
    </p:spTree>
    <p:extLst>
      <p:ext uri="{BB962C8B-B14F-4D97-AF65-F5344CB8AC3E}">
        <p14:creationId xmlns:p14="http://schemas.microsoft.com/office/powerpoint/2010/main" val="839424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52000" y="871200"/>
            <a:ext cx="10346400" cy="828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13" hasCustomPrompt="1"/>
          </p:nvPr>
        </p:nvSpPr>
        <p:spPr>
          <a:xfrm>
            <a:off x="1152000" y="1989138"/>
            <a:ext cx="5005387" cy="3708400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19" name="Pladsholder til indhold 6"/>
          <p:cNvSpPr>
            <a:spLocks noGrp="1"/>
          </p:cNvSpPr>
          <p:nvPr>
            <p:ph sz="quarter" idx="14" hasCustomPrompt="1"/>
          </p:nvPr>
        </p:nvSpPr>
        <p:spPr>
          <a:xfrm>
            <a:off x="6501600" y="1989138"/>
            <a:ext cx="5004000" cy="3708000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168D8D5A-0B9B-4749-A27C-B61865A9F46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Footer Placeholder 7" hidden="1">
            <a:extLst>
              <a:ext uri="{FF2B5EF4-FFF2-40B4-BE49-F238E27FC236}">
                <a16:creationId xmlns:a16="http://schemas.microsoft.com/office/drawing/2014/main" id="{BD7D929E-55A9-404B-AB63-7056C83E8F0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ext" descr="{&quot;templafy&quot;:{&quot;id&quot;:&quot;19b996e8-f6be-4482-98c7-d89a2e0c2ae5&quot;}}" hidden="1" title="UserProfile.CenterFreeText">
            <a:extLst>
              <a:ext uri="{FF2B5EF4-FFF2-40B4-BE49-F238E27FC236}">
                <a16:creationId xmlns:a16="http://schemas.microsoft.com/office/drawing/2014/main" id="{77896589-C225-45A9-9215-F9AD1222BC9E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27" name="text" descr="{&quot;templafy&quot;:{&quot;id&quot;:&quot;d5e5a1ee-e3b4-4213-a11b-ebc48433ab9c&quot;}}" hidden="1" title="Form.Manuel_dato">
            <a:extLst>
              <a:ext uri="{FF2B5EF4-FFF2-40B4-BE49-F238E27FC236}">
                <a16:creationId xmlns:a16="http://schemas.microsoft.com/office/drawing/2014/main" id="{6FE2C55A-F3A3-4C26-9E35-9687C243706A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65887966-4CCE-471B-BD8A-22BDDF4D8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304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543967024" name="image" descr="{&quot;templafy&quot;:{&quot;id&quot;:&quot;3f2b17a8-f615-479e-80ea-40e8eae992be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  <p:pic>
        <p:nvPicPr>
          <p:cNvPr id="1025741946" name="image" descr="{&quot;templafy&quot;:{&quot;id&quot;:&quot;b0f88f51-5ad3-4eb6-bf6c-b6ca19d65391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" y="5712381"/>
            <a:ext cx="687600" cy="687600"/>
          </a:xfrm>
          <a:prstGeom prst="rect">
            <a:avLst/>
          </a:prstGeom>
        </p:spPr>
      </p:pic>
      <p:pic>
        <p:nvPicPr>
          <p:cNvPr id="38" name="Region">
            <a:extLst>
              <a:ext uri="{FF2B5EF4-FFF2-40B4-BE49-F238E27FC236}">
                <a16:creationId xmlns:a16="http://schemas.microsoft.com/office/drawing/2014/main" id="{204795E4-6032-49BD-B627-A96652E1E2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0" y="5757788"/>
            <a:ext cx="116417" cy="594784"/>
          </a:xfrm>
          <a:prstGeom prst="rect">
            <a:avLst/>
          </a:prstGeom>
        </p:spPr>
      </p:pic>
      <p:sp>
        <p:nvSpPr>
          <p:cNvPr id="39" name="Slide Number Placeholder 6">
            <a:extLst>
              <a:ext uri="{FF2B5EF4-FFF2-40B4-BE49-F238E27FC236}">
                <a16:creationId xmlns:a16="http://schemas.microsoft.com/office/drawing/2014/main" id="{F1BF98B3-A287-40EC-A13F-887DF8949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5600" y="6289200"/>
            <a:ext cx="687386" cy="180000"/>
          </a:xfrm>
        </p:spPr>
        <p:txBody>
          <a:bodyPr/>
          <a:lstStyle>
            <a:lvl1pPr>
              <a:defRPr>
                <a:solidFill>
                  <a:srgbClr val="FCFAF6"/>
                </a:solidFill>
              </a:defRPr>
            </a:lvl1pPr>
          </a:lstStyle>
          <a:p>
            <a:fld id="{0DAB5548-7253-48D6-B95B-F3D312A72220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240955088" name="image" descr="{&quot;templafy&quot;:{&quot;id&quot;:&quot;dbbb8b97-d5e8-4a54-9895-dc896e7655ae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9200" y="6318000"/>
            <a:ext cx="1324800" cy="421200"/>
          </a:xfrm>
          <a:prstGeom prst="rect">
            <a:avLst/>
          </a:prstGeom>
        </p:spPr>
      </p:pic>
      <p:sp>
        <p:nvSpPr>
          <p:cNvPr id="41" name="text" descr="{&quot;templafy&quot;:{&quot;id&quot;:&quot;3e71cfa4-b71d-42b4-9845-3bc8427c9b60&quot;}}" title="Form.PresentationTitle">
            <a:extLst>
              <a:ext uri="{FF2B5EF4-FFF2-40B4-BE49-F238E27FC236}">
                <a16:creationId xmlns:a16="http://schemas.microsoft.com/office/drawing/2014/main" id="{73667E37-F6A1-4BF0-9D4E-71303A9A91B1}"/>
              </a:ext>
            </a:extLst>
          </p:cNvPr>
          <p:cNvSpPr txBox="1"/>
          <p:nvPr userDrawn="1"/>
        </p:nvSpPr>
        <p:spPr>
          <a:xfrm>
            <a:off x="1152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42" name="text" descr="{&quot;templafy&quot;:{&quot;id&quot;:&quot;757e6650-28a0-457c-8fbb-ad17d522dece&quot;}}" title="UserProfile.Name">
            <a:extLst>
              <a:ext uri="{FF2B5EF4-FFF2-40B4-BE49-F238E27FC236}">
                <a16:creationId xmlns:a16="http://schemas.microsoft.com/office/drawing/2014/main" id="{5B212BE7-A151-4491-A211-020E39C1524E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rgbClr val="FCFAF6"/>
                </a:solidFill>
              </a:rPr>
              <a:t>Jane Lunding Larsen</a:t>
            </a:r>
          </a:p>
        </p:txBody>
      </p:sp>
      <p:sp>
        <p:nvSpPr>
          <p:cNvPr id="43" name="text" descr="{&quot;templafy&quot;:{&quot;id&quot;:&quot;c9c8e193-6185-4791-adbf-421c75407443&quot;}}" hidden="1" title="Form.Manuel_dato">
            <a:extLst>
              <a:ext uri="{FF2B5EF4-FFF2-40B4-BE49-F238E27FC236}">
                <a16:creationId xmlns:a16="http://schemas.microsoft.com/office/drawing/2014/main" id="{9C8BDA12-0BCE-459B-A4A9-4F052A9FEFE6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20" name="text" descr="{&quot;templafy&quot;:{&quot;id&quot;:&quot;35e8bcd3-56a8-48df-8167-be63eb255746&quot;}}" title="UserProfile.Office.Virksomhed_{{DocumentLanguage}}">
            <a:extLst>
              <a:ext uri="{FF2B5EF4-FFF2-40B4-BE49-F238E27FC236}">
                <a16:creationId xmlns:a16="http://schemas.microsoft.com/office/drawing/2014/main" id="{77609BCA-1AB4-4F17-A931-E7C69B20BBFF}"/>
              </a:ext>
            </a:extLst>
          </p:cNvPr>
          <p:cNvSpPr txBox="1"/>
          <p:nvPr userDrawn="1"/>
        </p:nvSpPr>
        <p:spPr>
          <a:xfrm>
            <a:off x="1152000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rgbClr val="FCFAF6"/>
                </a:solidFill>
              </a:rPr>
              <a:t>Rigshospitalet</a:t>
            </a:r>
          </a:p>
        </p:txBody>
      </p:sp>
      <p:sp>
        <p:nvSpPr>
          <p:cNvPr id="21" name="text" descr="{&quot;templafy&quot;:{&quot;id&quot;:&quot;5f023b3e-c1b2-4693-bf4c-03a5d5f489fd&quot;}}" hidden="1" title="UserProfile.CenterFreeText">
            <a:extLst>
              <a:ext uri="{FF2B5EF4-FFF2-40B4-BE49-F238E27FC236}">
                <a16:creationId xmlns:a16="http://schemas.microsoft.com/office/drawing/2014/main" id="{2F6F7767-7180-4818-8F36-B6B0E5CC3C1C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3" name="text" descr="{&quot;templafy&quot;:{&quot;id&quot;:&quot;7425f84c-b4bd-4ee4-8203-10f8d8a25d7c&quot;}}" title="UserProfile.Centers.Center_{{DocumentLanguage}}">
            <a:extLst>
              <a:ext uri="{FF2B5EF4-FFF2-40B4-BE49-F238E27FC236}">
                <a16:creationId xmlns:a16="http://schemas.microsoft.com/office/drawing/2014/main" id="{010CC1B3-6BC4-4D56-BDF9-A4D6585E2FA2}"/>
              </a:ext>
            </a:extLst>
          </p:cNvPr>
          <p:cNvSpPr txBox="1">
            <a:spLocks/>
          </p:cNvSpPr>
          <p:nvPr userDrawn="1"/>
        </p:nvSpPr>
        <p:spPr>
          <a:xfrm>
            <a:off x="1152000" y="388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rgbClr val="FCFAF6"/>
                </a:solidFill>
              </a:rPr>
              <a:t>Juliane Marie Centret</a:t>
            </a:r>
          </a:p>
        </p:txBody>
      </p:sp>
    </p:spTree>
    <p:extLst>
      <p:ext uri="{BB962C8B-B14F-4D97-AF65-F5344CB8AC3E}">
        <p14:creationId xmlns:p14="http://schemas.microsoft.com/office/powerpoint/2010/main" val="91777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lede 13">
            <a:extLst>
              <a:ext uri="{FF2B5EF4-FFF2-40B4-BE49-F238E27FC236}">
                <a16:creationId xmlns:a16="http://schemas.microsoft.com/office/drawing/2014/main" id="{0CA4B568-16F0-49FD-8A62-19B58CB0A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7389" y="0"/>
            <a:ext cx="11504612" cy="6858000"/>
          </a:xfrm>
          <a:prstGeom prst="rect">
            <a:avLst/>
          </a:prstGeom>
        </p:spPr>
      </p:pic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79997E79-4026-4219-B93D-7471CF96C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87389" y="0"/>
            <a:ext cx="11504612" cy="6858000"/>
          </a:xfrm>
        </p:spPr>
        <p:txBody>
          <a:bodyPr anchor="ctr" anchorCtr="1"/>
          <a:lstStyle>
            <a:lvl1pPr marL="0" indent="0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på ikon for at indsætte billede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25F8AF-2D8A-4335-943D-F40DE9A0596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6A8B04C-CD21-4171-B523-6B578AF9030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63671179" name="image" descr="{&quot;templafy&quot;:{&quot;id&quot;:&quot;d3fadc5c-762a-48b3-9a28-dde75a21c12c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" y="5712381"/>
            <a:ext cx="687600" cy="687600"/>
          </a:xfrm>
          <a:prstGeom prst="rect">
            <a:avLst/>
          </a:prstGeom>
        </p:spPr>
      </p:pic>
      <p:pic>
        <p:nvPicPr>
          <p:cNvPr id="12" name="Region">
            <a:extLst>
              <a:ext uri="{FF2B5EF4-FFF2-40B4-BE49-F238E27FC236}">
                <a16:creationId xmlns:a16="http://schemas.microsoft.com/office/drawing/2014/main" id="{4B52B8E2-6BE8-4A48-BDA5-CA83AC5998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0" y="5757788"/>
            <a:ext cx="116417" cy="59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210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palte &amp; foto/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52000" y="1700213"/>
            <a:ext cx="5004000" cy="828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teksten vokser opad</a:t>
            </a:r>
          </a:p>
        </p:txBody>
      </p:sp>
      <p:sp>
        <p:nvSpPr>
          <p:cNvPr id="24" name="Pladsholder til indhold 3"/>
          <p:cNvSpPr>
            <a:spLocks noGrp="1"/>
          </p:cNvSpPr>
          <p:nvPr>
            <p:ph sz="quarter" idx="14" hasCustomPrompt="1"/>
          </p:nvPr>
        </p:nvSpPr>
        <p:spPr>
          <a:xfrm>
            <a:off x="1152000" y="2818800"/>
            <a:ext cx="5004000" cy="2880399"/>
          </a:xfrm>
        </p:spPr>
        <p:txBody>
          <a:bodyPr/>
          <a:lstStyle>
            <a:lvl1pPr marL="0" indent="0">
              <a:buNone/>
              <a:defRPr sz="1800"/>
            </a:lvl1pPr>
            <a:lvl2pPr marL="627750" indent="-285750">
              <a:buFont typeface="Arial" panose="020B0604020202020204" pitchFamily="34" charset="0"/>
              <a:buChar char="•"/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EA25F8AF-2D8A-4335-943D-F40DE9A0596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96A8B04C-CD21-4171-B523-6B578AF9030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" descr="{&quot;templafy&quot;:{&quot;id&quot;:&quot;119b70a5-42bd-498d-baf8-8cb5140ac1ec&quot;}}" hidden="1" title="UserProfile.CenterFreeText">
            <a:extLst>
              <a:ext uri="{FF2B5EF4-FFF2-40B4-BE49-F238E27FC236}">
                <a16:creationId xmlns:a16="http://schemas.microsoft.com/office/drawing/2014/main" id="{FE869C55-5188-4178-A8BB-0A2C0434C454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26" name="text" descr="{&quot;templafy&quot;:{&quot;id&quot;:&quot;e6557669-16f1-4b9d-a9d4-8fe8fd9f6172&quot;}}" hidden="1" title="Form.Manuel_dato">
            <a:extLst>
              <a:ext uri="{FF2B5EF4-FFF2-40B4-BE49-F238E27FC236}">
                <a16:creationId xmlns:a16="http://schemas.microsoft.com/office/drawing/2014/main" id="{B0C5DB91-4FD4-4324-A299-170D5079785E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2D105E57-125C-464E-8C81-859B094C1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304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958564656" name="image" descr="{&quot;templafy&quot;:{&quot;id&quot;:&quot;8a78c661-165e-4a76-8b68-88f2931fdc6d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  <p:pic>
        <p:nvPicPr>
          <p:cNvPr id="1095316709" name="image" descr="{&quot;templafy&quot;:{&quot;id&quot;:&quot;ef6c21ba-e4c2-4311-ac62-aa14605c8c43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" y="5712381"/>
            <a:ext cx="687600" cy="687600"/>
          </a:xfrm>
          <a:prstGeom prst="rect">
            <a:avLst/>
          </a:prstGeom>
        </p:spPr>
      </p:pic>
      <p:pic>
        <p:nvPicPr>
          <p:cNvPr id="42" name="Region">
            <a:extLst>
              <a:ext uri="{FF2B5EF4-FFF2-40B4-BE49-F238E27FC236}">
                <a16:creationId xmlns:a16="http://schemas.microsoft.com/office/drawing/2014/main" id="{0035DACC-BB11-47B8-9068-0372568AF13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0" y="5757788"/>
            <a:ext cx="116417" cy="594784"/>
          </a:xfrm>
          <a:prstGeom prst="rect">
            <a:avLst/>
          </a:prstGeom>
        </p:spPr>
      </p:pic>
      <p:sp>
        <p:nvSpPr>
          <p:cNvPr id="43" name="Slide Number Placeholder 6">
            <a:extLst>
              <a:ext uri="{FF2B5EF4-FFF2-40B4-BE49-F238E27FC236}">
                <a16:creationId xmlns:a16="http://schemas.microsoft.com/office/drawing/2014/main" id="{28AA4E73-DE2B-4DB0-B568-040DDF5B5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5600" y="6289200"/>
            <a:ext cx="687386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AB5548-7253-48D6-B95B-F3D312A72220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41064988" name="image" descr="{&quot;templafy&quot;:{&quot;id&quot;:&quot;b8449d90-9977-4a0f-88d5-e8c8a48e72a7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9200" y="6318000"/>
            <a:ext cx="1324800" cy="421200"/>
          </a:xfrm>
          <a:prstGeom prst="rect">
            <a:avLst/>
          </a:prstGeom>
        </p:spPr>
      </p:pic>
      <p:sp>
        <p:nvSpPr>
          <p:cNvPr id="45" name="text" descr="{&quot;templafy&quot;:{&quot;id&quot;:&quot;0f1c1373-36a2-4edc-8ef0-0d8e128f5331&quot;}}" title="Form.PresentationTitle">
            <a:extLst>
              <a:ext uri="{FF2B5EF4-FFF2-40B4-BE49-F238E27FC236}">
                <a16:creationId xmlns:a16="http://schemas.microsoft.com/office/drawing/2014/main" id="{F6A741A6-1F1B-4975-9DF8-0D2B18CE3A71}"/>
              </a:ext>
            </a:extLst>
          </p:cNvPr>
          <p:cNvSpPr txBox="1"/>
          <p:nvPr userDrawn="1"/>
        </p:nvSpPr>
        <p:spPr>
          <a:xfrm>
            <a:off x="1152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46" name="text" descr="{&quot;templafy&quot;:{&quot;id&quot;:&quot;8ecc7779-44c5-4831-93e7-28aa369effbf&quot;}}" title="UserProfile.Name">
            <a:extLst>
              <a:ext uri="{FF2B5EF4-FFF2-40B4-BE49-F238E27FC236}">
                <a16:creationId xmlns:a16="http://schemas.microsoft.com/office/drawing/2014/main" id="{31633B78-D79D-4BE3-81F4-2300E6F35B01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tx1"/>
                </a:solidFill>
              </a:rPr>
              <a:t>Jane Lunding Larsen</a:t>
            </a:r>
          </a:p>
        </p:txBody>
      </p:sp>
      <p:sp>
        <p:nvSpPr>
          <p:cNvPr id="47" name="text" descr="{&quot;templafy&quot;:{&quot;id&quot;:&quot;6dd22310-aede-40ce-9827-82e8157c49c9&quot;}}" hidden="1" title="Form.Manuel_dato">
            <a:extLst>
              <a:ext uri="{FF2B5EF4-FFF2-40B4-BE49-F238E27FC236}">
                <a16:creationId xmlns:a16="http://schemas.microsoft.com/office/drawing/2014/main" id="{DE3AD450-99A6-437D-A389-A29CD5F76C95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23" name="Pladsholder til billede 2">
            <a:extLst>
              <a:ext uri="{FF2B5EF4-FFF2-40B4-BE49-F238E27FC236}">
                <a16:creationId xmlns:a16="http://schemas.microsoft.com/office/drawing/2014/main" id="{3D1A3B3E-9C37-485F-B307-A3497BB72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501600" y="819053"/>
            <a:ext cx="4995075" cy="5276411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på ikon for at indsætte billede eller grafik</a:t>
            </a:r>
          </a:p>
        </p:txBody>
      </p:sp>
      <p:sp>
        <p:nvSpPr>
          <p:cNvPr id="27" name="text" descr="{&quot;templafy&quot;:{&quot;id&quot;:&quot;41c4260e-aab6-47f1-a61a-e879f100a70c&quot;}}" title="UserProfile.Office.Virksomhed_{{DocumentLanguage}}">
            <a:extLst>
              <a:ext uri="{FF2B5EF4-FFF2-40B4-BE49-F238E27FC236}">
                <a16:creationId xmlns:a16="http://schemas.microsoft.com/office/drawing/2014/main" id="{E221E22D-041F-4D0F-A6D1-659CB6E986AB}"/>
              </a:ext>
            </a:extLst>
          </p:cNvPr>
          <p:cNvSpPr txBox="1"/>
          <p:nvPr userDrawn="1"/>
        </p:nvSpPr>
        <p:spPr>
          <a:xfrm>
            <a:off x="1152000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chemeClr val="accent5">
                    <a:lumMod val="75000"/>
                  </a:schemeClr>
                </a:solidFill>
              </a:rPr>
              <a:t>Rigshospitalet</a:t>
            </a:r>
          </a:p>
        </p:txBody>
      </p:sp>
      <p:sp>
        <p:nvSpPr>
          <p:cNvPr id="28" name="text" descr="{&quot;templafy&quot;:{&quot;id&quot;:&quot;2c862f2b-0dff-46dd-8069-a00645549ba7&quot;}}" hidden="1" title="UserProfile.CenterFreeText">
            <a:extLst>
              <a:ext uri="{FF2B5EF4-FFF2-40B4-BE49-F238E27FC236}">
                <a16:creationId xmlns:a16="http://schemas.microsoft.com/office/drawing/2014/main" id="{02BF42D2-A618-4A52-937B-A533EA495EB0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9" name="text" descr="{&quot;templafy&quot;:{&quot;id&quot;:&quot;0a7f9b5e-f4c5-4920-b371-da0728ea49db&quot;}}" title="UserProfile.Centers.Center_{{DocumentLanguage}}">
            <a:extLst>
              <a:ext uri="{FF2B5EF4-FFF2-40B4-BE49-F238E27FC236}">
                <a16:creationId xmlns:a16="http://schemas.microsoft.com/office/drawing/2014/main" id="{0157B927-C286-498C-984E-A14B19B58AD5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chemeClr val="accent5">
                    <a:lumMod val="75000"/>
                  </a:schemeClr>
                </a:solidFill>
              </a:rPr>
              <a:t>Juliane Marie Centret</a:t>
            </a:r>
          </a:p>
        </p:txBody>
      </p:sp>
    </p:spTree>
    <p:extLst>
      <p:ext uri="{BB962C8B-B14F-4D97-AF65-F5344CB8AC3E}">
        <p14:creationId xmlns:p14="http://schemas.microsoft.com/office/powerpoint/2010/main" val="351738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d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4E64E0DD-54B3-4256-9053-5E9FD709A9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1ADD90D0-F6A3-4F85-A196-6E7F39CAA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84A09467-3A38-402F-9ED6-D89FA586B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034813DB-7D78-427C-B1A8-5DF9ECBC8B4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1510" y="-4"/>
            <a:ext cx="12193509" cy="6861019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6453337 h 6858000"/>
              <a:gd name="connsiteX5" fmla="*/ 228461 w 12192000"/>
              <a:gd name="connsiteY5" fmla="*/ 6453337 h 6858000"/>
              <a:gd name="connsiteX6" fmla="*/ 228461 w 12192000"/>
              <a:gd name="connsiteY6" fmla="*/ 6224543 h 6858000"/>
              <a:gd name="connsiteX7" fmla="*/ 457143 w 12192000"/>
              <a:gd name="connsiteY7" fmla="*/ 6224543 h 6858000"/>
              <a:gd name="connsiteX8" fmla="*/ 457143 w 12192000"/>
              <a:gd name="connsiteY8" fmla="*/ 6453337 h 6858000"/>
              <a:gd name="connsiteX9" fmla="*/ 685715 w 12192000"/>
              <a:gd name="connsiteY9" fmla="*/ 6453337 h 6858000"/>
              <a:gd name="connsiteX10" fmla="*/ 685715 w 12192000"/>
              <a:gd name="connsiteY10" fmla="*/ 5767511 h 6858000"/>
              <a:gd name="connsiteX11" fmla="*/ 457143 w 12192000"/>
              <a:gd name="connsiteY11" fmla="*/ 5767511 h 6858000"/>
              <a:gd name="connsiteX12" fmla="*/ 457143 w 12192000"/>
              <a:gd name="connsiteY12" fmla="*/ 5995528 h 6858000"/>
              <a:gd name="connsiteX13" fmla="*/ 228461 w 12192000"/>
              <a:gd name="connsiteY13" fmla="*/ 5995528 h 6858000"/>
              <a:gd name="connsiteX14" fmla="*/ 228461 w 12192000"/>
              <a:gd name="connsiteY14" fmla="*/ 5767511 h 6858000"/>
              <a:gd name="connsiteX15" fmla="*/ 0 w 12192000"/>
              <a:gd name="connsiteY15" fmla="*/ 5767511 h 6858000"/>
              <a:gd name="connsiteX0" fmla="*/ 0 w 12192000"/>
              <a:gd name="connsiteY0" fmla="*/ 0 h 6913830"/>
              <a:gd name="connsiteX1" fmla="*/ 12192000 w 12192000"/>
              <a:gd name="connsiteY1" fmla="*/ 0 h 6913830"/>
              <a:gd name="connsiteX2" fmla="*/ 12192000 w 12192000"/>
              <a:gd name="connsiteY2" fmla="*/ 6858000 h 6913830"/>
              <a:gd name="connsiteX3" fmla="*/ 3018 w 12192000"/>
              <a:gd name="connsiteY3" fmla="*/ 6913830 h 6913830"/>
              <a:gd name="connsiteX4" fmla="*/ 0 w 12192000"/>
              <a:gd name="connsiteY4" fmla="*/ 6453337 h 6913830"/>
              <a:gd name="connsiteX5" fmla="*/ 228461 w 12192000"/>
              <a:gd name="connsiteY5" fmla="*/ 6453337 h 6913830"/>
              <a:gd name="connsiteX6" fmla="*/ 228461 w 12192000"/>
              <a:gd name="connsiteY6" fmla="*/ 6224543 h 6913830"/>
              <a:gd name="connsiteX7" fmla="*/ 457143 w 12192000"/>
              <a:gd name="connsiteY7" fmla="*/ 6224543 h 6913830"/>
              <a:gd name="connsiteX8" fmla="*/ 457143 w 12192000"/>
              <a:gd name="connsiteY8" fmla="*/ 6453337 h 6913830"/>
              <a:gd name="connsiteX9" fmla="*/ 685715 w 12192000"/>
              <a:gd name="connsiteY9" fmla="*/ 6453337 h 6913830"/>
              <a:gd name="connsiteX10" fmla="*/ 685715 w 12192000"/>
              <a:gd name="connsiteY10" fmla="*/ 5767511 h 6913830"/>
              <a:gd name="connsiteX11" fmla="*/ 457143 w 12192000"/>
              <a:gd name="connsiteY11" fmla="*/ 5767511 h 6913830"/>
              <a:gd name="connsiteX12" fmla="*/ 457143 w 12192000"/>
              <a:gd name="connsiteY12" fmla="*/ 5995528 h 6913830"/>
              <a:gd name="connsiteX13" fmla="*/ 228461 w 12192000"/>
              <a:gd name="connsiteY13" fmla="*/ 5995528 h 6913830"/>
              <a:gd name="connsiteX14" fmla="*/ 228461 w 12192000"/>
              <a:gd name="connsiteY14" fmla="*/ 5767511 h 6913830"/>
              <a:gd name="connsiteX15" fmla="*/ 0 w 12192000"/>
              <a:gd name="connsiteY15" fmla="*/ 5767511 h 6913830"/>
              <a:gd name="connsiteX16" fmla="*/ 0 w 12192000"/>
              <a:gd name="connsiteY16" fmla="*/ 0 h 6913830"/>
              <a:gd name="connsiteX0" fmla="*/ 0 w 12192000"/>
              <a:gd name="connsiteY0" fmla="*/ 0 h 6913830"/>
              <a:gd name="connsiteX1" fmla="*/ 12192000 w 12192000"/>
              <a:gd name="connsiteY1" fmla="*/ 0 h 6913830"/>
              <a:gd name="connsiteX2" fmla="*/ 12188982 w 12192000"/>
              <a:gd name="connsiteY2" fmla="*/ 6913830 h 6913830"/>
              <a:gd name="connsiteX3" fmla="*/ 3018 w 12192000"/>
              <a:gd name="connsiteY3" fmla="*/ 6913830 h 6913830"/>
              <a:gd name="connsiteX4" fmla="*/ 0 w 12192000"/>
              <a:gd name="connsiteY4" fmla="*/ 6453337 h 6913830"/>
              <a:gd name="connsiteX5" fmla="*/ 228461 w 12192000"/>
              <a:gd name="connsiteY5" fmla="*/ 6453337 h 6913830"/>
              <a:gd name="connsiteX6" fmla="*/ 228461 w 12192000"/>
              <a:gd name="connsiteY6" fmla="*/ 6224543 h 6913830"/>
              <a:gd name="connsiteX7" fmla="*/ 457143 w 12192000"/>
              <a:gd name="connsiteY7" fmla="*/ 6224543 h 6913830"/>
              <a:gd name="connsiteX8" fmla="*/ 457143 w 12192000"/>
              <a:gd name="connsiteY8" fmla="*/ 6453337 h 6913830"/>
              <a:gd name="connsiteX9" fmla="*/ 685715 w 12192000"/>
              <a:gd name="connsiteY9" fmla="*/ 6453337 h 6913830"/>
              <a:gd name="connsiteX10" fmla="*/ 685715 w 12192000"/>
              <a:gd name="connsiteY10" fmla="*/ 5767511 h 6913830"/>
              <a:gd name="connsiteX11" fmla="*/ 457143 w 12192000"/>
              <a:gd name="connsiteY11" fmla="*/ 5767511 h 6913830"/>
              <a:gd name="connsiteX12" fmla="*/ 457143 w 12192000"/>
              <a:gd name="connsiteY12" fmla="*/ 5995528 h 6913830"/>
              <a:gd name="connsiteX13" fmla="*/ 228461 w 12192000"/>
              <a:gd name="connsiteY13" fmla="*/ 5995528 h 6913830"/>
              <a:gd name="connsiteX14" fmla="*/ 228461 w 12192000"/>
              <a:gd name="connsiteY14" fmla="*/ 5767511 h 6913830"/>
              <a:gd name="connsiteX15" fmla="*/ 0 w 12192000"/>
              <a:gd name="connsiteY15" fmla="*/ 5767511 h 6913830"/>
              <a:gd name="connsiteX16" fmla="*/ 0 w 12192000"/>
              <a:gd name="connsiteY16" fmla="*/ 0 h 6913830"/>
              <a:gd name="connsiteX0" fmla="*/ 0 w 12192000"/>
              <a:gd name="connsiteY0" fmla="*/ 0 h 6915339"/>
              <a:gd name="connsiteX1" fmla="*/ 12192000 w 12192000"/>
              <a:gd name="connsiteY1" fmla="*/ 0 h 6915339"/>
              <a:gd name="connsiteX2" fmla="*/ 12188982 w 12192000"/>
              <a:gd name="connsiteY2" fmla="*/ 6915339 h 6915339"/>
              <a:gd name="connsiteX3" fmla="*/ 3018 w 12192000"/>
              <a:gd name="connsiteY3" fmla="*/ 6913830 h 6915339"/>
              <a:gd name="connsiteX4" fmla="*/ 0 w 12192000"/>
              <a:gd name="connsiteY4" fmla="*/ 6453337 h 6915339"/>
              <a:gd name="connsiteX5" fmla="*/ 228461 w 12192000"/>
              <a:gd name="connsiteY5" fmla="*/ 6453337 h 6915339"/>
              <a:gd name="connsiteX6" fmla="*/ 228461 w 12192000"/>
              <a:gd name="connsiteY6" fmla="*/ 6224543 h 6915339"/>
              <a:gd name="connsiteX7" fmla="*/ 457143 w 12192000"/>
              <a:gd name="connsiteY7" fmla="*/ 6224543 h 6915339"/>
              <a:gd name="connsiteX8" fmla="*/ 457143 w 12192000"/>
              <a:gd name="connsiteY8" fmla="*/ 6453337 h 6915339"/>
              <a:gd name="connsiteX9" fmla="*/ 685715 w 12192000"/>
              <a:gd name="connsiteY9" fmla="*/ 6453337 h 6915339"/>
              <a:gd name="connsiteX10" fmla="*/ 685715 w 12192000"/>
              <a:gd name="connsiteY10" fmla="*/ 5767511 h 6915339"/>
              <a:gd name="connsiteX11" fmla="*/ 457143 w 12192000"/>
              <a:gd name="connsiteY11" fmla="*/ 5767511 h 6915339"/>
              <a:gd name="connsiteX12" fmla="*/ 457143 w 12192000"/>
              <a:gd name="connsiteY12" fmla="*/ 5995528 h 6915339"/>
              <a:gd name="connsiteX13" fmla="*/ 228461 w 12192000"/>
              <a:gd name="connsiteY13" fmla="*/ 5995528 h 6915339"/>
              <a:gd name="connsiteX14" fmla="*/ 228461 w 12192000"/>
              <a:gd name="connsiteY14" fmla="*/ 5767511 h 6915339"/>
              <a:gd name="connsiteX15" fmla="*/ 0 w 12192000"/>
              <a:gd name="connsiteY15" fmla="*/ 5767511 h 6915339"/>
              <a:gd name="connsiteX16" fmla="*/ 0 w 12192000"/>
              <a:gd name="connsiteY16" fmla="*/ 0 h 6915339"/>
              <a:gd name="connsiteX0" fmla="*/ 0 w 12192000"/>
              <a:gd name="connsiteY0" fmla="*/ 0 h 6915339"/>
              <a:gd name="connsiteX1" fmla="*/ 12192000 w 12192000"/>
              <a:gd name="connsiteY1" fmla="*/ 54320 h 6915339"/>
              <a:gd name="connsiteX2" fmla="*/ 12188982 w 12192000"/>
              <a:gd name="connsiteY2" fmla="*/ 6915339 h 6915339"/>
              <a:gd name="connsiteX3" fmla="*/ 3018 w 12192000"/>
              <a:gd name="connsiteY3" fmla="*/ 6913830 h 6915339"/>
              <a:gd name="connsiteX4" fmla="*/ 0 w 12192000"/>
              <a:gd name="connsiteY4" fmla="*/ 6453337 h 6915339"/>
              <a:gd name="connsiteX5" fmla="*/ 228461 w 12192000"/>
              <a:gd name="connsiteY5" fmla="*/ 6453337 h 6915339"/>
              <a:gd name="connsiteX6" fmla="*/ 228461 w 12192000"/>
              <a:gd name="connsiteY6" fmla="*/ 6224543 h 6915339"/>
              <a:gd name="connsiteX7" fmla="*/ 457143 w 12192000"/>
              <a:gd name="connsiteY7" fmla="*/ 6224543 h 6915339"/>
              <a:gd name="connsiteX8" fmla="*/ 457143 w 12192000"/>
              <a:gd name="connsiteY8" fmla="*/ 6453337 h 6915339"/>
              <a:gd name="connsiteX9" fmla="*/ 685715 w 12192000"/>
              <a:gd name="connsiteY9" fmla="*/ 6453337 h 6915339"/>
              <a:gd name="connsiteX10" fmla="*/ 685715 w 12192000"/>
              <a:gd name="connsiteY10" fmla="*/ 5767511 h 6915339"/>
              <a:gd name="connsiteX11" fmla="*/ 457143 w 12192000"/>
              <a:gd name="connsiteY11" fmla="*/ 5767511 h 6915339"/>
              <a:gd name="connsiteX12" fmla="*/ 457143 w 12192000"/>
              <a:gd name="connsiteY12" fmla="*/ 5995528 h 6915339"/>
              <a:gd name="connsiteX13" fmla="*/ 228461 w 12192000"/>
              <a:gd name="connsiteY13" fmla="*/ 5995528 h 6915339"/>
              <a:gd name="connsiteX14" fmla="*/ 228461 w 12192000"/>
              <a:gd name="connsiteY14" fmla="*/ 5767511 h 6915339"/>
              <a:gd name="connsiteX15" fmla="*/ 0 w 12192000"/>
              <a:gd name="connsiteY15" fmla="*/ 5767511 h 6915339"/>
              <a:gd name="connsiteX16" fmla="*/ 0 w 12192000"/>
              <a:gd name="connsiteY16" fmla="*/ 0 h 6915339"/>
              <a:gd name="connsiteX0" fmla="*/ 0 w 12193509"/>
              <a:gd name="connsiteY0" fmla="*/ 1509 h 6861019"/>
              <a:gd name="connsiteX1" fmla="*/ 12193509 w 12193509"/>
              <a:gd name="connsiteY1" fmla="*/ 0 h 6861019"/>
              <a:gd name="connsiteX2" fmla="*/ 12190491 w 12193509"/>
              <a:gd name="connsiteY2" fmla="*/ 6861019 h 6861019"/>
              <a:gd name="connsiteX3" fmla="*/ 4527 w 12193509"/>
              <a:gd name="connsiteY3" fmla="*/ 6859510 h 6861019"/>
              <a:gd name="connsiteX4" fmla="*/ 1509 w 12193509"/>
              <a:gd name="connsiteY4" fmla="*/ 6399017 h 6861019"/>
              <a:gd name="connsiteX5" fmla="*/ 229970 w 12193509"/>
              <a:gd name="connsiteY5" fmla="*/ 6399017 h 6861019"/>
              <a:gd name="connsiteX6" fmla="*/ 229970 w 12193509"/>
              <a:gd name="connsiteY6" fmla="*/ 6170223 h 6861019"/>
              <a:gd name="connsiteX7" fmla="*/ 458652 w 12193509"/>
              <a:gd name="connsiteY7" fmla="*/ 6170223 h 6861019"/>
              <a:gd name="connsiteX8" fmla="*/ 458652 w 12193509"/>
              <a:gd name="connsiteY8" fmla="*/ 6399017 h 6861019"/>
              <a:gd name="connsiteX9" fmla="*/ 687224 w 12193509"/>
              <a:gd name="connsiteY9" fmla="*/ 6399017 h 6861019"/>
              <a:gd name="connsiteX10" fmla="*/ 687224 w 12193509"/>
              <a:gd name="connsiteY10" fmla="*/ 5713191 h 6861019"/>
              <a:gd name="connsiteX11" fmla="*/ 458652 w 12193509"/>
              <a:gd name="connsiteY11" fmla="*/ 5713191 h 6861019"/>
              <a:gd name="connsiteX12" fmla="*/ 458652 w 12193509"/>
              <a:gd name="connsiteY12" fmla="*/ 5941208 h 6861019"/>
              <a:gd name="connsiteX13" fmla="*/ 229970 w 12193509"/>
              <a:gd name="connsiteY13" fmla="*/ 5941208 h 6861019"/>
              <a:gd name="connsiteX14" fmla="*/ 229970 w 12193509"/>
              <a:gd name="connsiteY14" fmla="*/ 5713191 h 6861019"/>
              <a:gd name="connsiteX15" fmla="*/ 1509 w 12193509"/>
              <a:gd name="connsiteY15" fmla="*/ 5713191 h 6861019"/>
              <a:gd name="connsiteX16" fmla="*/ 0 w 12193509"/>
              <a:gd name="connsiteY16" fmla="*/ 1509 h 6861019"/>
              <a:gd name="connsiteX0" fmla="*/ 0 w 12193509"/>
              <a:gd name="connsiteY0" fmla="*/ 1509 h 6861019"/>
              <a:gd name="connsiteX1" fmla="*/ 12193509 w 12193509"/>
              <a:gd name="connsiteY1" fmla="*/ 0 h 6861019"/>
              <a:gd name="connsiteX2" fmla="*/ 12190491 w 12193509"/>
              <a:gd name="connsiteY2" fmla="*/ 6861019 h 6861019"/>
              <a:gd name="connsiteX3" fmla="*/ 696 w 12193509"/>
              <a:gd name="connsiteY3" fmla="*/ 6859510 h 6861019"/>
              <a:gd name="connsiteX4" fmla="*/ 1509 w 12193509"/>
              <a:gd name="connsiteY4" fmla="*/ 6399017 h 6861019"/>
              <a:gd name="connsiteX5" fmla="*/ 229970 w 12193509"/>
              <a:gd name="connsiteY5" fmla="*/ 6399017 h 6861019"/>
              <a:gd name="connsiteX6" fmla="*/ 229970 w 12193509"/>
              <a:gd name="connsiteY6" fmla="*/ 6170223 h 6861019"/>
              <a:gd name="connsiteX7" fmla="*/ 458652 w 12193509"/>
              <a:gd name="connsiteY7" fmla="*/ 6170223 h 6861019"/>
              <a:gd name="connsiteX8" fmla="*/ 458652 w 12193509"/>
              <a:gd name="connsiteY8" fmla="*/ 6399017 h 6861019"/>
              <a:gd name="connsiteX9" fmla="*/ 687224 w 12193509"/>
              <a:gd name="connsiteY9" fmla="*/ 6399017 h 6861019"/>
              <a:gd name="connsiteX10" fmla="*/ 687224 w 12193509"/>
              <a:gd name="connsiteY10" fmla="*/ 5713191 h 6861019"/>
              <a:gd name="connsiteX11" fmla="*/ 458652 w 12193509"/>
              <a:gd name="connsiteY11" fmla="*/ 5713191 h 6861019"/>
              <a:gd name="connsiteX12" fmla="*/ 458652 w 12193509"/>
              <a:gd name="connsiteY12" fmla="*/ 5941208 h 6861019"/>
              <a:gd name="connsiteX13" fmla="*/ 229970 w 12193509"/>
              <a:gd name="connsiteY13" fmla="*/ 5941208 h 6861019"/>
              <a:gd name="connsiteX14" fmla="*/ 229970 w 12193509"/>
              <a:gd name="connsiteY14" fmla="*/ 5713191 h 6861019"/>
              <a:gd name="connsiteX15" fmla="*/ 1509 w 12193509"/>
              <a:gd name="connsiteY15" fmla="*/ 5713191 h 6861019"/>
              <a:gd name="connsiteX16" fmla="*/ 0 w 12193509"/>
              <a:gd name="connsiteY16" fmla="*/ 1509 h 6861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3509" h="6861019">
                <a:moveTo>
                  <a:pt x="0" y="1509"/>
                </a:moveTo>
                <a:lnTo>
                  <a:pt x="12193509" y="0"/>
                </a:lnTo>
                <a:lnTo>
                  <a:pt x="12190491" y="6861019"/>
                </a:lnTo>
                <a:lnTo>
                  <a:pt x="696" y="6859510"/>
                </a:lnTo>
                <a:lnTo>
                  <a:pt x="1509" y="6399017"/>
                </a:lnTo>
                <a:lnTo>
                  <a:pt x="229970" y="6399017"/>
                </a:lnTo>
                <a:lnTo>
                  <a:pt x="229970" y="6170223"/>
                </a:lnTo>
                <a:lnTo>
                  <a:pt x="458652" y="6170223"/>
                </a:lnTo>
                <a:lnTo>
                  <a:pt x="458652" y="6399017"/>
                </a:lnTo>
                <a:lnTo>
                  <a:pt x="687224" y="6399017"/>
                </a:lnTo>
                <a:lnTo>
                  <a:pt x="687224" y="5713191"/>
                </a:lnTo>
                <a:lnTo>
                  <a:pt x="458652" y="5713191"/>
                </a:lnTo>
                <a:lnTo>
                  <a:pt x="458652" y="5941208"/>
                </a:lnTo>
                <a:lnTo>
                  <a:pt x="229970" y="5941208"/>
                </a:lnTo>
                <a:lnTo>
                  <a:pt x="229970" y="5713191"/>
                </a:lnTo>
                <a:lnTo>
                  <a:pt x="1509" y="5713191"/>
                </a:lnTo>
                <a:lnTo>
                  <a:pt x="0" y="1509"/>
                </a:lnTo>
                <a:close/>
              </a:path>
            </a:pathLst>
          </a:custGeom>
        </p:spPr>
        <p:txBody>
          <a:bodyPr wrap="square" tIns="61200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endParaRPr lang="da-DK" dirty="0"/>
          </a:p>
          <a:p>
            <a:r>
              <a:rPr lang="da-DK" dirty="0"/>
              <a:t>Klik på ikon for at indsætte billede</a:t>
            </a:r>
          </a:p>
        </p:txBody>
      </p:sp>
      <p:pic>
        <p:nvPicPr>
          <p:cNvPr id="172259480" name="image" descr="{&quot;templafy&quot;:{&quot;id&quot;:&quot;80f0a7f5-9604-4acf-9c65-36749317e5d4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" y="5712381"/>
            <a:ext cx="687600" cy="687600"/>
          </a:xfrm>
          <a:prstGeom prst="rect">
            <a:avLst/>
          </a:prstGeom>
        </p:spPr>
      </p:pic>
      <p:pic>
        <p:nvPicPr>
          <p:cNvPr id="17" name="Region">
            <a:extLst>
              <a:ext uri="{FF2B5EF4-FFF2-40B4-BE49-F238E27FC236}">
                <a16:creationId xmlns:a16="http://schemas.microsoft.com/office/drawing/2014/main" id="{5B206156-5813-4A76-AE9F-21BA178020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0" y="5757788"/>
            <a:ext cx="116417" cy="59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67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1152000" y="1989137"/>
            <a:ext cx="10346400" cy="3708000"/>
          </a:xfrm>
        </p:spPr>
        <p:txBody>
          <a:bodyPr anchor="t" anchorCtr="0"/>
          <a:lstStyle>
            <a:lvl1pPr>
              <a:defRPr sz="37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Overskrift 38pt skrives her</a:t>
            </a:r>
            <a:br>
              <a:rPr lang="da-DK" dirty="0"/>
            </a:br>
            <a:r>
              <a:rPr lang="da-DK" dirty="0"/>
              <a:t>i to eller flere linjer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49DD8573-7CBB-4652-800A-962EBE3F4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37273E1E-FA5D-4987-9D9D-4AC13F5E6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text" descr="{&quot;templafy&quot;:{&quot;id&quot;:&quot;d50c380b-e287-41d0-ac6b-ecef35f2e483&quot;}}" hidden="1" title="UserProfile.CenterFreeText">
            <a:extLst>
              <a:ext uri="{FF2B5EF4-FFF2-40B4-BE49-F238E27FC236}">
                <a16:creationId xmlns:a16="http://schemas.microsoft.com/office/drawing/2014/main" id="{453BA509-AEA3-42BA-BFA2-2D8120882C40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rgbClr val="B3B3B3"/>
              </a:solidFill>
            </a:endParaRPr>
          </a:p>
        </p:txBody>
      </p:sp>
      <p:sp>
        <p:nvSpPr>
          <p:cNvPr id="30" name="text" descr="{&quot;templafy&quot;:{&quot;id&quot;:&quot;7d87e4d9-7466-4ec6-b49a-82c7076b6dc5&quot;}}" hidden="1" title="Form.Manuel_dato">
            <a:extLst>
              <a:ext uri="{FF2B5EF4-FFF2-40B4-BE49-F238E27FC236}">
                <a16:creationId xmlns:a16="http://schemas.microsoft.com/office/drawing/2014/main" id="{824D26E6-65DD-4D4A-90AB-8D1335ED0F78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064B15F5-5B2E-4D57-B166-25D0A73F8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304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979449246" name="image" descr="{&quot;templafy&quot;:{&quot;id&quot;:&quot;452c7075-035d-4fd7-8065-590aae47dcb7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" y="5712381"/>
            <a:ext cx="687600" cy="687600"/>
          </a:xfrm>
          <a:prstGeom prst="rect">
            <a:avLst/>
          </a:prstGeom>
        </p:spPr>
      </p:pic>
      <p:pic>
        <p:nvPicPr>
          <p:cNvPr id="23" name="Region">
            <a:extLst>
              <a:ext uri="{FF2B5EF4-FFF2-40B4-BE49-F238E27FC236}">
                <a16:creationId xmlns:a16="http://schemas.microsoft.com/office/drawing/2014/main" id="{4744EE00-97F0-4D5C-A042-B8AD2AC37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0" y="5757788"/>
            <a:ext cx="116417" cy="594784"/>
          </a:xfrm>
          <a:prstGeom prst="rect">
            <a:avLst/>
          </a:prstGeom>
        </p:spPr>
      </p:pic>
      <p:pic>
        <p:nvPicPr>
          <p:cNvPr id="70471528" name="image" descr="{&quot;templafy&quot;:{&quot;id&quot;:&quot;616fbc3e-a062-4f63-b827-557b40dafecf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  <p:sp>
        <p:nvSpPr>
          <p:cNvPr id="34" name="Slide Number Placeholder 6">
            <a:extLst>
              <a:ext uri="{FF2B5EF4-FFF2-40B4-BE49-F238E27FC236}">
                <a16:creationId xmlns:a16="http://schemas.microsoft.com/office/drawing/2014/main" id="{E9485BA0-2FB3-49E0-A840-0B4EA2DA9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5600" y="6289200"/>
            <a:ext cx="687386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AB5548-7253-48D6-B95B-F3D312A72220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87629370" name="image" descr="{&quot;templafy&quot;:{&quot;id&quot;:&quot;8f1b71ea-7d50-475c-a49a-0745c7adc58c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9200" y="6318000"/>
            <a:ext cx="1324800" cy="421200"/>
          </a:xfrm>
          <a:prstGeom prst="rect">
            <a:avLst/>
          </a:prstGeom>
        </p:spPr>
      </p:pic>
      <p:sp>
        <p:nvSpPr>
          <p:cNvPr id="36" name="text" descr="{&quot;templafy&quot;:{&quot;id&quot;:&quot;d02b89e0-4138-4930-83b4-54043a3dbe96&quot;}}" title="Form.PresentationTitle">
            <a:extLst>
              <a:ext uri="{FF2B5EF4-FFF2-40B4-BE49-F238E27FC236}">
                <a16:creationId xmlns:a16="http://schemas.microsoft.com/office/drawing/2014/main" id="{60251709-333A-40B7-BD21-B5E8D9D019FA}"/>
              </a:ext>
            </a:extLst>
          </p:cNvPr>
          <p:cNvSpPr txBox="1"/>
          <p:nvPr userDrawn="1"/>
        </p:nvSpPr>
        <p:spPr>
          <a:xfrm>
            <a:off x="1152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37" name="text" descr="{&quot;templafy&quot;:{&quot;id&quot;:&quot;f1ea7156-3a6d-410c-8e97-f7f07a48ca8c&quot;}}" title="UserProfile.Name">
            <a:extLst>
              <a:ext uri="{FF2B5EF4-FFF2-40B4-BE49-F238E27FC236}">
                <a16:creationId xmlns:a16="http://schemas.microsoft.com/office/drawing/2014/main" id="{F0FE03D1-C3FC-4C30-B7E9-502F7D222C73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tx1"/>
                </a:solidFill>
              </a:rPr>
              <a:t>Jane Lunding Larsen</a:t>
            </a:r>
          </a:p>
        </p:txBody>
      </p:sp>
      <p:sp>
        <p:nvSpPr>
          <p:cNvPr id="38" name="text" descr="{&quot;templafy&quot;:{&quot;id&quot;:&quot;dd6a454b-3a1a-482d-aefe-c0c8925df679&quot;}}" hidden="1" title="Form.Manuel_dato">
            <a:extLst>
              <a:ext uri="{FF2B5EF4-FFF2-40B4-BE49-F238E27FC236}">
                <a16:creationId xmlns:a16="http://schemas.microsoft.com/office/drawing/2014/main" id="{5C1A8FEE-7F47-4710-B8A7-232AF39EE81A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18" name="text" descr="{&quot;templafy&quot;:{&quot;id&quot;:&quot;fe476e70-f14f-45d4-8423-e57303843df9&quot;}}" title="UserProfile.Office.Virksomhed_{{DocumentLanguage}}">
            <a:extLst>
              <a:ext uri="{FF2B5EF4-FFF2-40B4-BE49-F238E27FC236}">
                <a16:creationId xmlns:a16="http://schemas.microsoft.com/office/drawing/2014/main" id="{2DBCDD0D-F9E6-4488-8BFB-DFB45D0CC4A6}"/>
              </a:ext>
            </a:extLst>
          </p:cNvPr>
          <p:cNvSpPr txBox="1"/>
          <p:nvPr userDrawn="1"/>
        </p:nvSpPr>
        <p:spPr>
          <a:xfrm>
            <a:off x="1152000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rgbClr val="FCFAF6"/>
                </a:solidFill>
              </a:rPr>
              <a:t>Rigshospitalet</a:t>
            </a:r>
          </a:p>
        </p:txBody>
      </p:sp>
      <p:sp>
        <p:nvSpPr>
          <p:cNvPr id="19" name="text" descr="{&quot;templafy&quot;:{&quot;id&quot;:&quot;750fa332-beae-4c16-a70e-824caf587f5e&quot;}}" hidden="1" title="UserProfile.CenterFreeText">
            <a:extLst>
              <a:ext uri="{FF2B5EF4-FFF2-40B4-BE49-F238E27FC236}">
                <a16:creationId xmlns:a16="http://schemas.microsoft.com/office/drawing/2014/main" id="{1D635F2E-5DB8-4DB5-886A-B88840BA70C7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2" name="text" descr="{&quot;templafy&quot;:{&quot;id&quot;:&quot;9e2e13d5-eaa0-4a94-b8db-f7705050217e&quot;}}" title="UserProfile.Centers.Center_{{DocumentLanguage}}">
            <a:extLst>
              <a:ext uri="{FF2B5EF4-FFF2-40B4-BE49-F238E27FC236}">
                <a16:creationId xmlns:a16="http://schemas.microsoft.com/office/drawing/2014/main" id="{A31530E1-471A-49B7-AAD2-C83F844EB721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rgbClr val="FCFAF6"/>
                </a:solidFill>
              </a:rPr>
              <a:t>Juliane Marie </a:t>
            </a:r>
            <a:r>
              <a:rPr lang="en-GB" sz="1200" dirty="0" err="1">
                <a:solidFill>
                  <a:srgbClr val="FCFAF6"/>
                </a:solidFill>
              </a:rPr>
              <a:t>Centret</a:t>
            </a:r>
            <a:endParaRPr lang="en-GB" sz="1200" dirty="0">
              <a:solidFill>
                <a:srgbClr val="FCFAF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705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Én tekstspalte - farvet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1ADD90D0-F6A3-4F85-A196-6E7F39CAA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84A09467-3A38-402F-9ED6-D89FA586B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56146457" name="image" descr="{&quot;templafy&quot;:{&quot;id&quot;:&quot;7acadeb7-2532-4fbe-9b7b-1fc8c64f5ab9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" y="5712381"/>
            <a:ext cx="687600" cy="687600"/>
          </a:xfrm>
          <a:prstGeom prst="rect">
            <a:avLst/>
          </a:prstGeom>
        </p:spPr>
      </p:pic>
      <p:pic>
        <p:nvPicPr>
          <p:cNvPr id="17" name="Region">
            <a:extLst>
              <a:ext uri="{FF2B5EF4-FFF2-40B4-BE49-F238E27FC236}">
                <a16:creationId xmlns:a16="http://schemas.microsoft.com/office/drawing/2014/main" id="{5B206156-5813-4A76-AE9F-21BA178020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0" y="5757788"/>
            <a:ext cx="116417" cy="594784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75F2476D-903E-4CCE-9C1C-BB4A4CE91F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2000" y="871200"/>
            <a:ext cx="10346400" cy="828837"/>
          </a:xfrm>
        </p:spPr>
        <p:txBody>
          <a:bodyPr/>
          <a:lstStyle>
            <a:lvl1pPr>
              <a:lnSpc>
                <a:spcPct val="85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pic>
        <p:nvPicPr>
          <p:cNvPr id="1294836936" name="image" descr="{&quot;templafy&quot;:{&quot;id&quot;:&quot;1aa8106f-6514-40b7-996d-c02d05c7102c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C3495182-5107-409C-A143-D7D7A7B12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4613" y="6289200"/>
            <a:ext cx="687386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text" descr="{&quot;templafy&quot;:{&quot;id&quot;:&quot;39ab2a58-7790-477d-aadc-9f82d95decef&quot;}}" title="Form.PresentationTitle">
            <a:extLst>
              <a:ext uri="{FF2B5EF4-FFF2-40B4-BE49-F238E27FC236}">
                <a16:creationId xmlns:a16="http://schemas.microsoft.com/office/drawing/2014/main" id="{A25EAAD8-22BE-4DDE-A0B7-A562A873B1CF}"/>
              </a:ext>
            </a:extLst>
          </p:cNvPr>
          <p:cNvSpPr txBox="1"/>
          <p:nvPr userDrawn="1"/>
        </p:nvSpPr>
        <p:spPr>
          <a:xfrm>
            <a:off x="1152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13" name="text" descr="{&quot;templafy&quot;:{&quot;id&quot;:&quot;7f859a7b-a162-4d1c-b677-adb6380e9d2c&quot;}}" title="UserProfile.Name">
            <a:extLst>
              <a:ext uri="{FF2B5EF4-FFF2-40B4-BE49-F238E27FC236}">
                <a16:creationId xmlns:a16="http://schemas.microsoft.com/office/drawing/2014/main" id="{0C8CDCAE-194B-4693-ACA9-C5D20C9F7D75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Jane Lunding Larsen</a:t>
            </a:r>
          </a:p>
        </p:txBody>
      </p:sp>
      <p:sp>
        <p:nvSpPr>
          <p:cNvPr id="14" name="text" descr="{&quot;templafy&quot;:{&quot;id&quot;:&quot;cd8ccd09-023d-49d8-b0df-a46393982a98&quot;}}" hidden="1" title="Form.Manuel_dato">
            <a:extLst>
              <a:ext uri="{FF2B5EF4-FFF2-40B4-BE49-F238E27FC236}">
                <a16:creationId xmlns:a16="http://schemas.microsoft.com/office/drawing/2014/main" id="{20809CE6-B84A-48B8-B0DC-6622B10014D0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1677050378" name="image" descr="{&quot;templafy&quot;:{&quot;id&quot;:&quot;1d3e9e4d-05f9-4c9a-9d62-243bc12bcaac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9749" y="6318000"/>
            <a:ext cx="1324800" cy="421200"/>
          </a:xfrm>
          <a:prstGeom prst="rect">
            <a:avLst/>
          </a:prstGeom>
        </p:spPr>
      </p:pic>
      <p:sp>
        <p:nvSpPr>
          <p:cNvPr id="18" name="text" descr="{&quot;templafy&quot;:{&quot;id&quot;:&quot;081e141e-e991-4eef-8fd9-da5afaa2e1ee&quot;}}" title="UserProfile.Office.Virksomhed_{{DocumentLanguage}}">
            <a:extLst>
              <a:ext uri="{FF2B5EF4-FFF2-40B4-BE49-F238E27FC236}">
                <a16:creationId xmlns:a16="http://schemas.microsoft.com/office/drawing/2014/main" id="{078442C8-430D-49C7-939D-7CFBE09CBB4E}"/>
              </a:ext>
            </a:extLst>
          </p:cNvPr>
          <p:cNvSpPr txBox="1"/>
          <p:nvPr userDrawn="1"/>
        </p:nvSpPr>
        <p:spPr>
          <a:xfrm>
            <a:off x="1152000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chemeClr val="bg1"/>
                </a:solidFill>
              </a:rPr>
              <a:t>Rigshospitalet</a:t>
            </a:r>
          </a:p>
        </p:txBody>
      </p:sp>
      <p:sp>
        <p:nvSpPr>
          <p:cNvPr id="19" name="text" descr="{&quot;templafy&quot;:{&quot;id&quot;:&quot;20fb72f5-30b3-4c50-a76e-640b33c62312&quot;}}" hidden="1" title="UserProfile.CenterFreeText">
            <a:extLst>
              <a:ext uri="{FF2B5EF4-FFF2-40B4-BE49-F238E27FC236}">
                <a16:creationId xmlns:a16="http://schemas.microsoft.com/office/drawing/2014/main" id="{03A44076-B51F-4536-BE11-37726CE49C71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20" name="text" descr="{&quot;templafy&quot;:{&quot;id&quot;:&quot;ceb3af24-e9bc-4c98-baa8-0aac12ff2bb7&quot;}}" title="UserProfile.Centers.Center_{{DocumentLanguage}}">
            <a:extLst>
              <a:ext uri="{FF2B5EF4-FFF2-40B4-BE49-F238E27FC236}">
                <a16:creationId xmlns:a16="http://schemas.microsoft.com/office/drawing/2014/main" id="{603E9EBE-F979-48B2-8974-E53752AA3481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chemeClr val="bg1"/>
                </a:solidFill>
              </a:rPr>
              <a:t>Juliane Marie Centret</a:t>
            </a:r>
          </a:p>
        </p:txBody>
      </p:sp>
      <p:sp>
        <p:nvSpPr>
          <p:cNvPr id="21" name="Pladsholder til indhold 2">
            <a:extLst>
              <a:ext uri="{FF2B5EF4-FFF2-40B4-BE49-F238E27FC236}">
                <a16:creationId xmlns:a16="http://schemas.microsoft.com/office/drawing/2014/main" id="{9C551DF5-75C3-4053-ACEB-C34B7D37864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152000" y="1990800"/>
            <a:ext cx="10346400" cy="3708000"/>
          </a:xfrm>
        </p:spPr>
        <p:txBody>
          <a:bodyPr/>
          <a:lstStyle>
            <a:lvl1pPr marL="270000" indent="-270000">
              <a:defRPr baseline="0">
                <a:solidFill>
                  <a:schemeClr val="bg1"/>
                </a:solidFill>
              </a:defRPr>
            </a:lvl1pPr>
            <a:lvl2pPr marL="630000" indent="-270000">
              <a:defRPr>
                <a:solidFill>
                  <a:schemeClr val="bg1"/>
                </a:solidFill>
              </a:defRPr>
            </a:lvl2pPr>
            <a:lvl3pPr marL="936000" indent="-234000">
              <a:defRPr>
                <a:solidFill>
                  <a:schemeClr val="bg1"/>
                </a:solidFill>
              </a:defRPr>
            </a:lvl3pPr>
            <a:lvl4pPr marL="1296000" indent="-216000">
              <a:defRPr>
                <a:solidFill>
                  <a:schemeClr val="bg1"/>
                </a:solidFill>
              </a:defRPr>
            </a:lvl4pPr>
            <a:lvl5pPr marL="1656000" indent="-216000">
              <a:defRPr>
                <a:solidFill>
                  <a:schemeClr val="bg1"/>
                </a:solidFill>
              </a:defRPr>
            </a:lvl5pPr>
            <a:lvl6pPr marL="1818000" indent="0">
              <a:buNone/>
              <a:defRPr>
                <a:solidFill>
                  <a:schemeClr val="bg1"/>
                </a:solidFill>
              </a:defRPr>
            </a:lvl6pPr>
            <a:lvl7pPr marL="2178000" indent="0">
              <a:buNone/>
              <a:defRPr>
                <a:solidFill>
                  <a:schemeClr val="bg1"/>
                </a:solidFill>
              </a:defRPr>
            </a:lvl7pPr>
            <a:lvl8pPr marL="2538000" indent="0">
              <a:buNone/>
              <a:defRPr>
                <a:solidFill>
                  <a:schemeClr val="bg1"/>
                </a:solidFill>
              </a:defRPr>
            </a:lvl8pPr>
            <a:lvl9pPr marL="2538000" indent="0">
              <a:buNone/>
              <a:defRPr sz="100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Brødtekst 22pt skrives her, eller tabel og diagram indsættes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798974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>
            <a:lumMod val="75000"/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1151999" y="872078"/>
            <a:ext cx="10344675" cy="82691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152000" y="1993524"/>
            <a:ext cx="10344674" cy="37040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Brødtekst 22pt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11504613" y="6289200"/>
            <a:ext cx="687386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lang="da-DK" sz="9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Footer" hidden="1"/>
          <p:cNvSpPr>
            <a:spLocks noGrp="1"/>
          </p:cNvSpPr>
          <p:nvPr>
            <p:ph type="ftr" sz="quarter" idx="3"/>
          </p:nvPr>
        </p:nvSpPr>
        <p:spPr>
          <a:xfrm>
            <a:off x="0" y="68472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lang="da-DK" sz="100" kern="1200" dirty="0">
                <a:noFill/>
                <a:latin typeface="+mn-lt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4" name="Dato" hidden="1"/>
          <p:cNvSpPr>
            <a:spLocks noGrp="1"/>
          </p:cNvSpPr>
          <p:nvPr>
            <p:ph type="dt" sz="half" idx="2"/>
          </p:nvPr>
        </p:nvSpPr>
        <p:spPr>
          <a:xfrm>
            <a:off x="0" y="68472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">
                <a:noFill/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8250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5" r:id="rId3"/>
    <p:sldLayoutId id="2147483659" r:id="rId4"/>
    <p:sldLayoutId id="2147483689" r:id="rId5"/>
    <p:sldLayoutId id="2147483662" r:id="rId6"/>
    <p:sldLayoutId id="2147483690" r:id="rId7"/>
    <p:sldLayoutId id="2147483681" r:id="rId8"/>
    <p:sldLayoutId id="2147483691" r:id="rId9"/>
    <p:sldLayoutId id="2147483672" r:id="rId10"/>
    <p:sldLayoutId id="2147483663" r:id="rId11"/>
    <p:sldLayoutId id="2147483687" r:id="rId12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144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20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28000" indent="-126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188000" indent="-108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6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548000" indent="-108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4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190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200" kern="1200" baseline="0" dirty="0">
          <a:solidFill>
            <a:schemeClr val="tx1"/>
          </a:solidFill>
          <a:latin typeface="+mn-lt"/>
          <a:ea typeface="+mn-ea"/>
          <a:cs typeface="+mn-cs"/>
        </a:defRPr>
      </a:lvl6pPr>
      <a:lvl7pPr marL="226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100" kern="1200" baseline="0" dirty="0">
          <a:solidFill>
            <a:schemeClr val="tx1"/>
          </a:solidFill>
          <a:latin typeface="+mn-lt"/>
          <a:ea typeface="+mn-ea"/>
          <a:cs typeface="+mn-cs"/>
        </a:defRPr>
      </a:lvl7pPr>
      <a:lvl8pPr marL="262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000" kern="1200" baseline="0" dirty="0">
          <a:solidFill>
            <a:schemeClr val="tx1"/>
          </a:solidFill>
          <a:latin typeface="+mn-lt"/>
          <a:ea typeface="+mn-ea"/>
          <a:cs typeface="+mn-cs"/>
        </a:defRPr>
      </a:lvl8pPr>
      <a:lvl9pPr marL="298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80808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1071" userDrawn="1">
          <p15:clr>
            <a:srgbClr val="F26B43"/>
          </p15:clr>
        </p15:guide>
        <p15:guide id="6" orient="horz" pos="1253" userDrawn="1">
          <p15:clr>
            <a:srgbClr val="F26B43"/>
          </p15:clr>
        </p15:guide>
        <p15:guide id="7" orient="horz" pos="3589" userDrawn="1">
          <p15:clr>
            <a:srgbClr val="F26B43"/>
          </p15:clr>
        </p15:guide>
        <p15:guide id="10" pos="710" userDrawn="1">
          <p15:clr>
            <a:srgbClr val="F26B43"/>
          </p15:clr>
        </p15:guide>
        <p15:guide id="11" pos="7242" userDrawn="1">
          <p15:clr>
            <a:srgbClr val="F26B43"/>
          </p15:clr>
        </p15:guide>
        <p15:guide id="12" pos="3863" userDrawn="1">
          <p15:clr>
            <a:srgbClr val="F26B43"/>
          </p15:clr>
        </p15:guide>
        <p15:guide id="13" pos="408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customXml" Target="../../customXml/item15.xml"/><Relationship Id="rId1" Type="http://schemas.openxmlformats.org/officeDocument/2006/relationships/customXml" Target="../../customXml/item14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D0FC220D-C324-A046-169B-BEE574C16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000" y="1700212"/>
            <a:ext cx="5004000" cy="1576388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Being a parent of an individual with Rett syndrome – the parents’ experiences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9714D87-BED9-C71D-87EB-193967C2A5C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152000" y="3429000"/>
            <a:ext cx="5004000" cy="22698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Jane Lunding Larsen, PhD-scholar</a:t>
            </a:r>
          </a:p>
          <a:p>
            <a:pPr marL="0" indent="0">
              <a:buNone/>
            </a:pPr>
            <a:r>
              <a:rPr lang="en-US" i="1" dirty="0"/>
              <a:t>The Danish Center for Rett Syndrome</a:t>
            </a:r>
          </a:p>
        </p:txBody>
      </p:sp>
      <p:pic>
        <p:nvPicPr>
          <p:cNvPr id="8" name="Pladsholder til billede 7" descr="Et billede, der indeholder Ansigt, person, tøj, smil&#10;&#10;Automatisk genereret beskrivelse">
            <a:extLst>
              <a:ext uri="{FF2B5EF4-FFF2-40B4-BE49-F238E27FC236}">
                <a16:creationId xmlns:a16="http://schemas.microsoft.com/office/drawing/2014/main" id="{667753C9-4BB4-8D39-C25A-C82280AA184A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3" r="-2" b="8101"/>
          <a:stretch/>
        </p:blipFill>
        <p:spPr>
          <a:xfrm>
            <a:off x="6496073" y="10"/>
            <a:ext cx="5695927" cy="6857437"/>
          </a:xfrm>
          <a:noFill/>
        </p:spPr>
      </p:pic>
      <p:sp>
        <p:nvSpPr>
          <p:cNvPr id="4" name="Pladsholder til slidenummer 3" hidden="1">
            <a:extLst>
              <a:ext uri="{FF2B5EF4-FFF2-40B4-BE49-F238E27FC236}">
                <a16:creationId xmlns:a16="http://schemas.microsoft.com/office/drawing/2014/main" id="{3D883D0C-12FD-4831-9173-C19A3C2ECB7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04613" y="6289200"/>
            <a:ext cx="687386" cy="180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0DAB5548-7253-48D6-B95B-F3D312A72220}" type="slidenum">
              <a:rPr lang="da-DK" smtClean="0"/>
              <a:pPr>
                <a:spcAft>
                  <a:spcPts val="600"/>
                </a:spcAft>
              </a:pPr>
              <a:t>1</a:t>
            </a:fld>
            <a:endParaRPr lang="da-DK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272295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9E8632-5D21-D277-BF16-7AC967A4F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rgbClr val="FCFAF6"/>
                </a:solidFill>
              </a:rPr>
              <a:t>Design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5318ACC-D962-BA3A-EF83-58587C4FFDD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>
                <a:solidFill>
                  <a:srgbClr val="FCFAF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AIM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CFAF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explore the experiences of being a parent of an individual with Rett syndrome in a lifelong perspective</a:t>
            </a:r>
          </a:p>
          <a:p>
            <a:pPr marL="0" indent="0">
              <a:buNone/>
            </a:pPr>
            <a:endParaRPr lang="en-US" sz="1800" dirty="0">
              <a:solidFill>
                <a:srgbClr val="FCFAF6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FCFAF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METHOD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CFAF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Semi structured interview – couples or single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CFAF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Their parenting role: now, retrospective, future</a:t>
            </a:r>
            <a:endParaRPr lang="da-DK" dirty="0">
              <a:solidFill>
                <a:srgbClr val="FCFAF6"/>
              </a:solidFill>
            </a:endParaRPr>
          </a:p>
          <a:p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9452810-A9D4-ACEA-E240-12DDBE3861C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01600" y="1989137"/>
            <a:ext cx="5004000" cy="3821113"/>
          </a:xfrm>
        </p:spPr>
        <p:txBody>
          <a:bodyPr/>
          <a:lstStyle/>
          <a:p>
            <a:pPr marL="0" indent="0">
              <a:buNone/>
            </a:pPr>
            <a:r>
              <a:rPr lang="da-DK" dirty="0">
                <a:solidFill>
                  <a:srgbClr val="FCFAF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PARTICIPANTS</a:t>
            </a:r>
          </a:p>
          <a:p>
            <a:pPr marL="0" indent="0">
              <a:spcAft>
                <a:spcPts val="0"/>
              </a:spcAft>
              <a:buNone/>
            </a:pPr>
            <a:r>
              <a:rPr lang="da-DK" dirty="0">
                <a:solidFill>
                  <a:srgbClr val="FCFAF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Interviews: 			       n=13</a:t>
            </a:r>
          </a:p>
          <a:p>
            <a:pPr marL="0" indent="0">
              <a:spcAft>
                <a:spcPts val="0"/>
              </a:spcAft>
              <a:buNone/>
            </a:pPr>
            <a:r>
              <a:rPr lang="da-DK" dirty="0">
                <a:solidFill>
                  <a:srgbClr val="FCFAF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Individuals with RTT represented: 	       n=12</a:t>
            </a:r>
          </a:p>
          <a:p>
            <a:pPr marL="0" indent="0">
              <a:spcAft>
                <a:spcPts val="0"/>
              </a:spcAft>
              <a:buNone/>
            </a:pPr>
            <a:endParaRPr lang="da-DK" dirty="0">
              <a:solidFill>
                <a:srgbClr val="FCFAF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solidFill>
                  <a:srgbClr val="FCFAF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Parents</a:t>
            </a:r>
            <a:r>
              <a:rPr lang="da-DK" dirty="0">
                <a:solidFill>
                  <a:srgbClr val="FCFAF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total:			       n=20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solidFill>
                  <a:srgbClr val="FCFAF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Mothers</a:t>
            </a:r>
            <a:r>
              <a:rPr lang="da-DK" dirty="0">
                <a:solidFill>
                  <a:srgbClr val="FCFAF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				       n=12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solidFill>
                  <a:srgbClr val="FCFAF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Fathers</a:t>
            </a:r>
            <a:r>
              <a:rPr lang="da-DK" dirty="0">
                <a:solidFill>
                  <a:srgbClr val="FCFAF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				       n=8</a:t>
            </a:r>
          </a:p>
          <a:p>
            <a:pPr marL="0" indent="0">
              <a:buNone/>
            </a:pPr>
            <a:r>
              <a:rPr lang="da-DK" dirty="0">
                <a:solidFill>
                  <a:srgbClr val="FCFAF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Parental age, range (</a:t>
            </a:r>
            <a:r>
              <a:rPr lang="en-US" dirty="0">
                <a:solidFill>
                  <a:srgbClr val="FCFAF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da-DK" dirty="0">
                <a:solidFill>
                  <a:srgbClr val="FCFAF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		       43 – 80 </a:t>
            </a:r>
          </a:p>
          <a:p>
            <a:pPr marL="0" indent="0">
              <a:spcAft>
                <a:spcPts val="0"/>
              </a:spcAft>
              <a:buNone/>
            </a:pPr>
            <a:endParaRPr lang="da-DK" dirty="0">
              <a:solidFill>
                <a:srgbClr val="FCFAF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solidFill>
                  <a:srgbClr val="FCFAF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Individuals</a:t>
            </a:r>
            <a:r>
              <a:rPr lang="da-DK" dirty="0">
                <a:solidFill>
                  <a:srgbClr val="FCFAF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RTT, range (</a:t>
            </a:r>
            <a:r>
              <a:rPr lang="en-US" dirty="0">
                <a:solidFill>
                  <a:srgbClr val="FCFAF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year</a:t>
            </a:r>
            <a:r>
              <a:rPr lang="da-DK" dirty="0">
                <a:solidFill>
                  <a:srgbClr val="FCFAF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s): 	       13 – 53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solidFill>
                  <a:srgbClr val="FCFAF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Individuals</a:t>
            </a:r>
            <a:r>
              <a:rPr lang="da-DK" dirty="0">
                <a:solidFill>
                  <a:srgbClr val="FCFAF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RTT </a:t>
            </a:r>
            <a:r>
              <a:rPr lang="en-US" dirty="0">
                <a:solidFill>
                  <a:srgbClr val="FCFAF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living</a:t>
            </a:r>
            <a:r>
              <a:rPr lang="da-DK" dirty="0">
                <a:solidFill>
                  <a:srgbClr val="FCFAF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par</a:t>
            </a:r>
            <a:r>
              <a:rPr lang="en-US" dirty="0">
                <a:solidFill>
                  <a:srgbClr val="FCFAF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da-DK" dirty="0">
                <a:solidFill>
                  <a:srgbClr val="FCFAF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nts	       n=5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solidFill>
                  <a:srgbClr val="FCFAF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Individuals</a:t>
            </a:r>
            <a:r>
              <a:rPr lang="da-DK" dirty="0">
                <a:solidFill>
                  <a:srgbClr val="FCFAF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RTT </a:t>
            </a:r>
            <a:r>
              <a:rPr lang="en-US" dirty="0">
                <a:solidFill>
                  <a:srgbClr val="FCFAF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living</a:t>
            </a:r>
            <a:r>
              <a:rPr lang="da-DK" dirty="0">
                <a:solidFill>
                  <a:srgbClr val="FCFAF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dirty="0">
                <a:solidFill>
                  <a:srgbClr val="FCFAF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facility</a:t>
            </a:r>
            <a:r>
              <a:rPr lang="da-DK" dirty="0">
                <a:solidFill>
                  <a:srgbClr val="FCFAF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home   n=7</a:t>
            </a:r>
          </a:p>
          <a:p>
            <a:endParaRPr lang="da-DK" dirty="0">
              <a:solidFill>
                <a:srgbClr val="FCFAF6"/>
              </a:solidFill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3581595-87DD-77BB-94DB-BDBE6C8C5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1509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0BC3DD-E30D-0AF6-CC7E-35D40B330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Results</a:t>
            </a:r>
            <a:r>
              <a:rPr lang="da-DK" dirty="0"/>
              <a:t> – Main </a:t>
            </a:r>
            <a:r>
              <a:rPr lang="da-DK" dirty="0" err="1"/>
              <a:t>theme</a:t>
            </a:r>
            <a:r>
              <a:rPr lang="da-DK" dirty="0"/>
              <a:t> 1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BF5F92DB-0265-55F4-8A81-0D2260C8A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3</a:t>
            </a:fld>
            <a:endParaRPr lang="da-DK" dirty="0"/>
          </a:p>
        </p:txBody>
      </p:sp>
      <p:graphicFrame>
        <p:nvGraphicFramePr>
          <p:cNvPr id="5" name="Pladsholder til indhold 4">
            <a:extLst>
              <a:ext uri="{FF2B5EF4-FFF2-40B4-BE49-F238E27FC236}">
                <a16:creationId xmlns:a16="http://schemas.microsoft.com/office/drawing/2014/main" id="{9380E826-000E-C8F5-EB19-0C55F84C0807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816097473"/>
              </p:ext>
            </p:extLst>
          </p:nvPr>
        </p:nvGraphicFramePr>
        <p:xfrm>
          <a:off x="1152525" y="1990725"/>
          <a:ext cx="10345738" cy="370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0999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62E3A0-2FCA-150E-964F-06B1D7451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>
                <a:solidFill>
                  <a:srgbClr val="FCFAF6"/>
                </a:solidFill>
              </a:rPr>
              <a:t>Results</a:t>
            </a:r>
            <a:r>
              <a:rPr lang="da-DK" dirty="0">
                <a:solidFill>
                  <a:srgbClr val="FCFAF6"/>
                </a:solidFill>
              </a:rPr>
              <a:t> – </a:t>
            </a:r>
            <a:r>
              <a:rPr lang="da-DK" dirty="0" err="1">
                <a:solidFill>
                  <a:srgbClr val="FCFAF6"/>
                </a:solidFill>
              </a:rPr>
              <a:t>main</a:t>
            </a:r>
            <a:r>
              <a:rPr lang="da-DK" dirty="0">
                <a:solidFill>
                  <a:srgbClr val="FCFAF6"/>
                </a:solidFill>
              </a:rPr>
              <a:t> </a:t>
            </a:r>
            <a:r>
              <a:rPr lang="da-DK" dirty="0" err="1">
                <a:solidFill>
                  <a:srgbClr val="FCFAF6"/>
                </a:solidFill>
              </a:rPr>
              <a:t>theme</a:t>
            </a:r>
            <a:r>
              <a:rPr lang="da-DK" dirty="0">
                <a:solidFill>
                  <a:srgbClr val="FCFAF6"/>
                </a:solidFill>
              </a:rPr>
              <a:t> 2</a:t>
            </a:r>
          </a:p>
        </p:txBody>
      </p:sp>
      <p:graphicFrame>
        <p:nvGraphicFramePr>
          <p:cNvPr id="5" name="Pladsholder til indhold 4">
            <a:extLst>
              <a:ext uri="{FF2B5EF4-FFF2-40B4-BE49-F238E27FC236}">
                <a16:creationId xmlns:a16="http://schemas.microsoft.com/office/drawing/2014/main" id="{06BE3952-D01B-60E8-38DB-044EE0925918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31935797"/>
              </p:ext>
            </p:extLst>
          </p:nvPr>
        </p:nvGraphicFramePr>
        <p:xfrm>
          <a:off x="1152525" y="1989138"/>
          <a:ext cx="10344150" cy="370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924E3BB-FDD8-5D23-24EE-3F545D5F5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51008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127D31-1FCE-0C52-88CB-B0901578F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>
                <a:solidFill>
                  <a:srgbClr val="FCFAF6"/>
                </a:solidFill>
              </a:rPr>
              <a:t>Conclusions</a:t>
            </a:r>
            <a:endParaRPr lang="da-DK" dirty="0">
              <a:solidFill>
                <a:srgbClr val="FCFAF6"/>
              </a:solidFill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963612F-C29A-A163-D09B-34F8252C704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a-DK" dirty="0" err="1">
                <a:solidFill>
                  <a:srgbClr val="FCFAF6"/>
                </a:solidFill>
              </a:rPr>
              <a:t>Being</a:t>
            </a:r>
            <a:r>
              <a:rPr lang="da-DK" dirty="0">
                <a:solidFill>
                  <a:srgbClr val="FCFAF6"/>
                </a:solidFill>
              </a:rPr>
              <a:t> a </a:t>
            </a:r>
            <a:r>
              <a:rPr lang="da-DK" dirty="0" err="1">
                <a:solidFill>
                  <a:srgbClr val="FCFAF6"/>
                </a:solidFill>
              </a:rPr>
              <a:t>parent</a:t>
            </a:r>
            <a:r>
              <a:rPr lang="da-DK" dirty="0">
                <a:solidFill>
                  <a:srgbClr val="FCFAF6"/>
                </a:solidFill>
              </a:rPr>
              <a:t> of an </a:t>
            </a:r>
            <a:r>
              <a:rPr lang="da-DK" dirty="0" err="1">
                <a:solidFill>
                  <a:srgbClr val="FCFAF6"/>
                </a:solidFill>
              </a:rPr>
              <a:t>individual</a:t>
            </a:r>
            <a:r>
              <a:rPr lang="da-DK" dirty="0">
                <a:solidFill>
                  <a:srgbClr val="FCFAF6"/>
                </a:solidFill>
              </a:rPr>
              <a:t> with RTT is </a:t>
            </a:r>
            <a:r>
              <a:rPr lang="da-DK" dirty="0" err="1">
                <a:solidFill>
                  <a:srgbClr val="FCFAF6"/>
                </a:solidFill>
              </a:rPr>
              <a:t>something</a:t>
            </a:r>
            <a:r>
              <a:rPr lang="da-DK" dirty="0">
                <a:solidFill>
                  <a:srgbClr val="FCFAF6"/>
                </a:solidFill>
              </a:rPr>
              <a:t> </a:t>
            </a:r>
            <a:r>
              <a:rPr lang="da-DK" dirty="0" err="1">
                <a:solidFill>
                  <a:srgbClr val="FCFAF6"/>
                </a:solidFill>
              </a:rPr>
              <a:t>that</a:t>
            </a:r>
            <a:r>
              <a:rPr lang="da-DK" dirty="0">
                <a:solidFill>
                  <a:srgbClr val="FCFAF6"/>
                </a:solidFill>
              </a:rPr>
              <a:t> </a:t>
            </a:r>
            <a:r>
              <a:rPr lang="da-DK" dirty="0" err="1">
                <a:solidFill>
                  <a:srgbClr val="FCFAF6"/>
                </a:solidFill>
              </a:rPr>
              <a:t>calls</a:t>
            </a:r>
            <a:r>
              <a:rPr lang="da-DK" dirty="0">
                <a:solidFill>
                  <a:srgbClr val="FCFAF6"/>
                </a:solidFill>
              </a:rPr>
              <a:t> for more </a:t>
            </a:r>
            <a:r>
              <a:rPr lang="da-DK" dirty="0" err="1">
                <a:solidFill>
                  <a:srgbClr val="FCFAF6"/>
                </a:solidFill>
              </a:rPr>
              <a:t>than</a:t>
            </a:r>
            <a:r>
              <a:rPr lang="da-DK" dirty="0">
                <a:solidFill>
                  <a:srgbClr val="FCFAF6"/>
                </a:solidFill>
              </a:rPr>
              <a:t> an </a:t>
            </a:r>
            <a:r>
              <a:rPr lang="da-DK" dirty="0" err="1">
                <a:solidFill>
                  <a:srgbClr val="FCFAF6"/>
                </a:solidFill>
              </a:rPr>
              <a:t>unconditional</a:t>
            </a:r>
            <a:r>
              <a:rPr lang="da-DK" dirty="0">
                <a:solidFill>
                  <a:srgbClr val="FCFAF6"/>
                </a:solidFill>
              </a:rPr>
              <a:t> parental love to </a:t>
            </a:r>
            <a:r>
              <a:rPr lang="da-DK" dirty="0" err="1">
                <a:solidFill>
                  <a:srgbClr val="FCFAF6"/>
                </a:solidFill>
              </a:rPr>
              <a:t>carry</a:t>
            </a:r>
            <a:r>
              <a:rPr lang="da-DK" dirty="0">
                <a:solidFill>
                  <a:srgbClr val="FCFAF6"/>
                </a:solidFill>
              </a:rPr>
              <a:t> out, as part of </a:t>
            </a:r>
            <a:r>
              <a:rPr lang="da-DK" dirty="0" err="1">
                <a:solidFill>
                  <a:srgbClr val="FCFAF6"/>
                </a:solidFill>
              </a:rPr>
              <a:t>this</a:t>
            </a:r>
            <a:r>
              <a:rPr lang="da-DK" dirty="0">
                <a:solidFill>
                  <a:srgbClr val="FCFAF6"/>
                </a:solidFill>
              </a:rPr>
              <a:t> </a:t>
            </a:r>
            <a:r>
              <a:rPr lang="da-DK" dirty="0" err="1">
                <a:solidFill>
                  <a:srgbClr val="FCFAF6"/>
                </a:solidFill>
              </a:rPr>
              <a:t>parenting</a:t>
            </a:r>
            <a:r>
              <a:rPr lang="da-DK" dirty="0">
                <a:solidFill>
                  <a:srgbClr val="FCFAF6"/>
                </a:solidFill>
              </a:rPr>
              <a:t> </a:t>
            </a:r>
            <a:r>
              <a:rPr lang="da-DK" dirty="0" err="1">
                <a:solidFill>
                  <a:srgbClr val="FCFAF6"/>
                </a:solidFill>
              </a:rPr>
              <a:t>role</a:t>
            </a:r>
            <a:r>
              <a:rPr lang="da-DK" dirty="0">
                <a:solidFill>
                  <a:srgbClr val="FCFAF6"/>
                </a:solidFill>
              </a:rPr>
              <a:t> </a:t>
            </a:r>
            <a:r>
              <a:rPr lang="da-DK" dirty="0" err="1">
                <a:solidFill>
                  <a:srgbClr val="FCFAF6"/>
                </a:solidFill>
              </a:rPr>
              <a:t>also</a:t>
            </a:r>
            <a:r>
              <a:rPr lang="da-DK" dirty="0">
                <a:solidFill>
                  <a:srgbClr val="FCFAF6"/>
                </a:solidFill>
              </a:rPr>
              <a:t> </a:t>
            </a:r>
            <a:r>
              <a:rPr lang="da-DK" dirty="0" err="1">
                <a:solidFill>
                  <a:srgbClr val="FCFAF6"/>
                </a:solidFill>
              </a:rPr>
              <a:t>entails</a:t>
            </a:r>
            <a:r>
              <a:rPr lang="da-DK" dirty="0">
                <a:solidFill>
                  <a:srgbClr val="FCFAF6"/>
                </a:solidFill>
              </a:rPr>
              <a:t> </a:t>
            </a:r>
            <a:r>
              <a:rPr lang="da-DK" dirty="0" err="1">
                <a:solidFill>
                  <a:srgbClr val="FCFAF6"/>
                </a:solidFill>
              </a:rPr>
              <a:t>actual</a:t>
            </a:r>
            <a:r>
              <a:rPr lang="da-DK" dirty="0">
                <a:solidFill>
                  <a:srgbClr val="FCFAF6"/>
                </a:solidFill>
              </a:rPr>
              <a:t> </a:t>
            </a:r>
            <a:r>
              <a:rPr lang="da-DK" dirty="0" err="1">
                <a:solidFill>
                  <a:srgbClr val="FCFAF6"/>
                </a:solidFill>
              </a:rPr>
              <a:t>work</a:t>
            </a:r>
            <a:r>
              <a:rPr lang="da-DK" dirty="0">
                <a:solidFill>
                  <a:srgbClr val="FCFAF6"/>
                </a:solidFill>
              </a:rPr>
              <a:t> – </a:t>
            </a:r>
            <a:r>
              <a:rPr lang="da-DK" dirty="0" err="1">
                <a:solidFill>
                  <a:srgbClr val="FCFAF6"/>
                </a:solidFill>
              </a:rPr>
              <a:t>often</a:t>
            </a:r>
            <a:r>
              <a:rPr lang="da-DK" dirty="0">
                <a:solidFill>
                  <a:srgbClr val="FCFAF6"/>
                </a:solidFill>
              </a:rPr>
              <a:t> 24-7 </a:t>
            </a:r>
          </a:p>
          <a:p>
            <a:endParaRPr lang="da-DK" dirty="0">
              <a:solidFill>
                <a:srgbClr val="FCFAF6"/>
              </a:solidFill>
            </a:endParaRPr>
          </a:p>
          <a:p>
            <a:r>
              <a:rPr lang="da-DK" dirty="0">
                <a:solidFill>
                  <a:srgbClr val="FCFAF6"/>
                </a:solidFill>
              </a:rPr>
              <a:t>The </a:t>
            </a:r>
            <a:r>
              <a:rPr lang="da-DK" dirty="0" err="1">
                <a:solidFill>
                  <a:srgbClr val="FCFAF6"/>
                </a:solidFill>
              </a:rPr>
              <a:t>parents</a:t>
            </a:r>
            <a:r>
              <a:rPr lang="da-DK" dirty="0">
                <a:solidFill>
                  <a:srgbClr val="FCFAF6"/>
                </a:solidFill>
              </a:rPr>
              <a:t> </a:t>
            </a:r>
            <a:r>
              <a:rPr lang="da-DK" dirty="0" err="1">
                <a:solidFill>
                  <a:srgbClr val="FCFAF6"/>
                </a:solidFill>
              </a:rPr>
              <a:t>carry</a:t>
            </a:r>
            <a:r>
              <a:rPr lang="da-DK" dirty="0">
                <a:solidFill>
                  <a:srgbClr val="FCFAF6"/>
                </a:solidFill>
              </a:rPr>
              <a:t> a </a:t>
            </a:r>
            <a:r>
              <a:rPr lang="da-DK" dirty="0" err="1">
                <a:solidFill>
                  <a:srgbClr val="FCFAF6"/>
                </a:solidFill>
              </a:rPr>
              <a:t>lifelong</a:t>
            </a:r>
            <a:r>
              <a:rPr lang="da-DK" dirty="0">
                <a:solidFill>
                  <a:srgbClr val="FCFAF6"/>
                </a:solidFill>
              </a:rPr>
              <a:t> </a:t>
            </a:r>
            <a:r>
              <a:rPr lang="da-DK" dirty="0" err="1">
                <a:solidFill>
                  <a:srgbClr val="FCFAF6"/>
                </a:solidFill>
              </a:rPr>
              <a:t>responsibility</a:t>
            </a:r>
            <a:r>
              <a:rPr lang="da-DK" dirty="0">
                <a:solidFill>
                  <a:srgbClr val="FCFAF6"/>
                </a:solidFill>
              </a:rPr>
              <a:t> and a </a:t>
            </a:r>
            <a:r>
              <a:rPr lang="da-DK" dirty="0" err="1">
                <a:solidFill>
                  <a:srgbClr val="FCFAF6"/>
                </a:solidFill>
              </a:rPr>
              <a:t>constant</a:t>
            </a:r>
            <a:r>
              <a:rPr lang="da-DK" dirty="0">
                <a:solidFill>
                  <a:srgbClr val="FCFAF6"/>
                </a:solidFill>
              </a:rPr>
              <a:t> </a:t>
            </a:r>
            <a:r>
              <a:rPr lang="da-DK" dirty="0" err="1">
                <a:solidFill>
                  <a:srgbClr val="FCFAF6"/>
                </a:solidFill>
              </a:rPr>
              <a:t>concern</a:t>
            </a:r>
            <a:r>
              <a:rPr lang="da-DK" dirty="0">
                <a:solidFill>
                  <a:srgbClr val="FCFAF6"/>
                </a:solidFill>
              </a:rPr>
              <a:t> for the </a:t>
            </a:r>
            <a:r>
              <a:rPr lang="da-DK" dirty="0" err="1">
                <a:solidFill>
                  <a:srgbClr val="FCFAF6"/>
                </a:solidFill>
              </a:rPr>
              <a:t>individual</a:t>
            </a:r>
            <a:r>
              <a:rPr lang="da-DK" dirty="0">
                <a:solidFill>
                  <a:srgbClr val="FCFAF6"/>
                </a:solidFill>
              </a:rPr>
              <a:t> with RTT</a:t>
            </a:r>
          </a:p>
          <a:p>
            <a:endParaRPr lang="da-DK" dirty="0">
              <a:solidFill>
                <a:srgbClr val="FCFAF6"/>
              </a:solidFill>
            </a:endParaRPr>
          </a:p>
          <a:p>
            <a:r>
              <a:rPr lang="da-DK" dirty="0">
                <a:solidFill>
                  <a:srgbClr val="FCFAF6"/>
                </a:solidFill>
              </a:rPr>
              <a:t>It is </a:t>
            </a:r>
            <a:r>
              <a:rPr lang="da-DK" dirty="0" err="1">
                <a:solidFill>
                  <a:srgbClr val="FCFAF6"/>
                </a:solidFill>
              </a:rPr>
              <a:t>important</a:t>
            </a:r>
            <a:r>
              <a:rPr lang="da-DK" dirty="0">
                <a:solidFill>
                  <a:srgbClr val="FCFAF6"/>
                </a:solidFill>
              </a:rPr>
              <a:t> to </a:t>
            </a:r>
            <a:r>
              <a:rPr lang="da-DK" dirty="0" err="1">
                <a:solidFill>
                  <a:srgbClr val="FCFAF6"/>
                </a:solidFill>
              </a:rPr>
              <a:t>focus</a:t>
            </a:r>
            <a:r>
              <a:rPr lang="da-DK" dirty="0">
                <a:solidFill>
                  <a:srgbClr val="FCFAF6"/>
                </a:solidFill>
              </a:rPr>
              <a:t> on the </a:t>
            </a:r>
            <a:r>
              <a:rPr lang="da-DK" dirty="0" err="1">
                <a:solidFill>
                  <a:srgbClr val="FCFAF6"/>
                </a:solidFill>
              </a:rPr>
              <a:t>parents</a:t>
            </a:r>
            <a:r>
              <a:rPr lang="da-DK" dirty="0">
                <a:solidFill>
                  <a:srgbClr val="FCFAF6"/>
                </a:solidFill>
              </a:rPr>
              <a:t>’ mental </a:t>
            </a:r>
            <a:r>
              <a:rPr lang="da-DK" dirty="0" err="1">
                <a:solidFill>
                  <a:srgbClr val="FCFAF6"/>
                </a:solidFill>
              </a:rPr>
              <a:t>health</a:t>
            </a:r>
            <a:r>
              <a:rPr lang="da-DK" dirty="0">
                <a:solidFill>
                  <a:srgbClr val="FCFAF6"/>
                </a:solidFill>
              </a:rPr>
              <a:t>, and support </a:t>
            </a:r>
            <a:r>
              <a:rPr lang="da-DK" dirty="0" err="1">
                <a:solidFill>
                  <a:srgbClr val="FCFAF6"/>
                </a:solidFill>
              </a:rPr>
              <a:t>them</a:t>
            </a:r>
            <a:r>
              <a:rPr lang="da-DK" dirty="0">
                <a:solidFill>
                  <a:srgbClr val="FCFAF6"/>
                </a:solidFill>
              </a:rPr>
              <a:t> in the </a:t>
            </a:r>
            <a:r>
              <a:rPr lang="da-DK" dirty="0" err="1">
                <a:solidFill>
                  <a:srgbClr val="FCFAF6"/>
                </a:solidFill>
              </a:rPr>
              <a:t>process</a:t>
            </a:r>
            <a:r>
              <a:rPr lang="da-DK" dirty="0">
                <a:solidFill>
                  <a:srgbClr val="FCFAF6"/>
                </a:solidFill>
              </a:rPr>
              <a:t> of  </a:t>
            </a:r>
            <a:r>
              <a:rPr lang="da-DK" dirty="0" err="1">
                <a:solidFill>
                  <a:srgbClr val="FCFAF6"/>
                </a:solidFill>
              </a:rPr>
              <a:t>developing</a:t>
            </a:r>
            <a:r>
              <a:rPr lang="da-DK" dirty="0">
                <a:solidFill>
                  <a:srgbClr val="FCFAF6"/>
                </a:solidFill>
              </a:rPr>
              <a:t> and </a:t>
            </a:r>
            <a:r>
              <a:rPr lang="da-DK" dirty="0" err="1">
                <a:solidFill>
                  <a:srgbClr val="FCFAF6"/>
                </a:solidFill>
              </a:rPr>
              <a:t>maintaining</a:t>
            </a:r>
            <a:r>
              <a:rPr lang="da-DK" dirty="0">
                <a:solidFill>
                  <a:srgbClr val="FCFAF6"/>
                </a:solidFill>
              </a:rPr>
              <a:t> a </a:t>
            </a:r>
            <a:r>
              <a:rPr lang="da-DK" dirty="0" err="1">
                <a:solidFill>
                  <a:srgbClr val="FCFAF6"/>
                </a:solidFill>
              </a:rPr>
              <a:t>lifelong</a:t>
            </a:r>
            <a:r>
              <a:rPr lang="da-DK" dirty="0">
                <a:solidFill>
                  <a:srgbClr val="FCFAF6"/>
                </a:solidFill>
              </a:rPr>
              <a:t> </a:t>
            </a:r>
            <a:r>
              <a:rPr lang="da-DK" dirty="0" err="1">
                <a:solidFill>
                  <a:srgbClr val="FCFAF6"/>
                </a:solidFill>
              </a:rPr>
              <a:t>sustainable</a:t>
            </a:r>
            <a:r>
              <a:rPr lang="da-DK" dirty="0">
                <a:solidFill>
                  <a:srgbClr val="FCFAF6"/>
                </a:solidFill>
              </a:rPr>
              <a:t> </a:t>
            </a:r>
            <a:r>
              <a:rPr lang="da-DK" dirty="0" err="1">
                <a:solidFill>
                  <a:srgbClr val="FCFAF6"/>
                </a:solidFill>
              </a:rPr>
              <a:t>parenting</a:t>
            </a:r>
            <a:r>
              <a:rPr lang="da-DK" dirty="0">
                <a:solidFill>
                  <a:srgbClr val="FCFAF6"/>
                </a:solidFill>
              </a:rPr>
              <a:t> </a:t>
            </a:r>
            <a:r>
              <a:rPr lang="da-DK" dirty="0" err="1">
                <a:solidFill>
                  <a:srgbClr val="FCFAF6"/>
                </a:solidFill>
              </a:rPr>
              <a:t>role</a:t>
            </a:r>
            <a:r>
              <a:rPr lang="da-DK" dirty="0">
                <a:solidFill>
                  <a:srgbClr val="FCFAF6"/>
                </a:solidFill>
              </a:rPr>
              <a:t> 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E3F17DC-065F-8D05-6341-507DF6DF5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4818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E045F8-9800-3A73-B863-3C2859320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>
                <a:solidFill>
                  <a:srgbClr val="FCFAF6"/>
                </a:solidFill>
              </a:rPr>
              <a:t>Thanks</a:t>
            </a:r>
            <a:r>
              <a:rPr lang="da-DK" dirty="0">
                <a:solidFill>
                  <a:srgbClr val="FCFAF6"/>
                </a:solidFill>
              </a:rPr>
              <a:t> to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4E50CBE-39E9-0EB9-67E7-98EBFB59A9E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b="1" dirty="0">
                <a:solidFill>
                  <a:srgbClr val="FCFAF6"/>
                </a:solidFill>
              </a:rPr>
              <a:t>All the </a:t>
            </a:r>
            <a:r>
              <a:rPr lang="da-DK" b="1" dirty="0" err="1">
                <a:solidFill>
                  <a:srgbClr val="FCFAF6"/>
                </a:solidFill>
              </a:rPr>
              <a:t>participanting</a:t>
            </a:r>
            <a:r>
              <a:rPr lang="da-DK" b="1" dirty="0">
                <a:solidFill>
                  <a:srgbClr val="FCFAF6"/>
                </a:solidFill>
              </a:rPr>
              <a:t> </a:t>
            </a:r>
            <a:r>
              <a:rPr lang="da-DK" b="1" dirty="0" err="1">
                <a:solidFill>
                  <a:srgbClr val="FCFAF6"/>
                </a:solidFill>
              </a:rPr>
              <a:t>parents</a:t>
            </a:r>
            <a:r>
              <a:rPr lang="da-DK" b="1" dirty="0">
                <a:solidFill>
                  <a:srgbClr val="FCFAF6"/>
                </a:solidFill>
              </a:rPr>
              <a:t> for </a:t>
            </a:r>
            <a:r>
              <a:rPr lang="da-DK" b="1" dirty="0" err="1">
                <a:solidFill>
                  <a:srgbClr val="FCFAF6"/>
                </a:solidFill>
              </a:rPr>
              <a:t>sharing</a:t>
            </a:r>
            <a:r>
              <a:rPr lang="da-DK" b="1" dirty="0">
                <a:solidFill>
                  <a:srgbClr val="FCFAF6"/>
                </a:solidFill>
              </a:rPr>
              <a:t> </a:t>
            </a:r>
            <a:r>
              <a:rPr lang="da-DK" b="1" dirty="0" err="1">
                <a:solidFill>
                  <a:srgbClr val="FCFAF6"/>
                </a:solidFill>
              </a:rPr>
              <a:t>their</a:t>
            </a:r>
            <a:r>
              <a:rPr lang="da-DK" b="1" dirty="0">
                <a:solidFill>
                  <a:srgbClr val="FCFAF6"/>
                </a:solidFill>
              </a:rPr>
              <a:t> </a:t>
            </a:r>
            <a:r>
              <a:rPr lang="da-DK" b="1" dirty="0" err="1">
                <a:solidFill>
                  <a:srgbClr val="FCFAF6"/>
                </a:solidFill>
              </a:rPr>
              <a:t>personal</a:t>
            </a:r>
            <a:r>
              <a:rPr lang="da-DK" b="1" dirty="0">
                <a:solidFill>
                  <a:srgbClr val="FCFAF6"/>
                </a:solidFill>
              </a:rPr>
              <a:t> </a:t>
            </a:r>
            <a:r>
              <a:rPr lang="da-DK" b="1" dirty="0" err="1">
                <a:solidFill>
                  <a:srgbClr val="FCFAF6"/>
                </a:solidFill>
              </a:rPr>
              <a:t>stories</a:t>
            </a:r>
            <a:r>
              <a:rPr lang="da-DK" b="1" dirty="0">
                <a:solidFill>
                  <a:srgbClr val="FCFAF6"/>
                </a:solidFill>
              </a:rPr>
              <a:t> </a:t>
            </a:r>
          </a:p>
          <a:p>
            <a:endParaRPr lang="da-DK" b="1" dirty="0">
              <a:solidFill>
                <a:srgbClr val="FCFAF6"/>
              </a:solidFill>
            </a:endParaRPr>
          </a:p>
          <a:p>
            <a:pPr marL="0" indent="0">
              <a:buNone/>
            </a:pPr>
            <a:r>
              <a:rPr lang="da-DK" b="1" dirty="0">
                <a:solidFill>
                  <a:srgbClr val="FCFAF6"/>
                </a:solidFill>
              </a:rPr>
              <a:t>My </a:t>
            </a:r>
            <a:r>
              <a:rPr lang="da-DK" b="1" dirty="0" err="1">
                <a:solidFill>
                  <a:srgbClr val="FCFAF6"/>
                </a:solidFill>
              </a:rPr>
              <a:t>colleagues</a:t>
            </a:r>
            <a:r>
              <a:rPr lang="da-DK" b="1" dirty="0">
                <a:solidFill>
                  <a:srgbClr val="FCFAF6"/>
                </a:solidFill>
              </a:rPr>
              <a:t> at the Danish Center for Rett </a:t>
            </a:r>
            <a:r>
              <a:rPr lang="da-DK" b="1" dirty="0" err="1">
                <a:solidFill>
                  <a:srgbClr val="FCFAF6"/>
                </a:solidFill>
              </a:rPr>
              <a:t>Syndrome</a:t>
            </a:r>
            <a:r>
              <a:rPr lang="da-DK" b="1" dirty="0">
                <a:solidFill>
                  <a:srgbClr val="FCFAF6"/>
                </a:solidFill>
              </a:rPr>
              <a:t> </a:t>
            </a:r>
          </a:p>
          <a:p>
            <a:pPr marL="0" indent="0">
              <a:buNone/>
            </a:pPr>
            <a:r>
              <a:rPr lang="da-DK" dirty="0">
                <a:solidFill>
                  <a:srgbClr val="FCFAF6"/>
                </a:solidFill>
              </a:rPr>
              <a:t>Anne-Marie Bisgaard, Anne-Katrine Højfeldt, Anne-Lise Ettrup Wahlun Laursen, Kristine Buchhave Mosegaard</a:t>
            </a:r>
          </a:p>
          <a:p>
            <a:pPr marL="0" indent="0">
              <a:buNone/>
            </a:pPr>
            <a:endParaRPr lang="da-DK" b="1" dirty="0">
              <a:solidFill>
                <a:srgbClr val="FCFAF6"/>
              </a:solidFill>
            </a:endParaRPr>
          </a:p>
          <a:p>
            <a:pPr marL="0" indent="0">
              <a:buNone/>
            </a:pPr>
            <a:r>
              <a:rPr lang="da-DK" b="1" dirty="0">
                <a:solidFill>
                  <a:srgbClr val="FCFAF6"/>
                </a:solidFill>
              </a:rPr>
              <a:t>My supervisors</a:t>
            </a:r>
          </a:p>
          <a:p>
            <a:pPr marL="0" indent="0">
              <a:buNone/>
            </a:pPr>
            <a:r>
              <a:rPr lang="da-DK" dirty="0">
                <a:solidFill>
                  <a:srgbClr val="FCFAF6"/>
                </a:solidFill>
              </a:rPr>
              <a:t>Helena Hansson, Anne-Marie Bisgaard, Michelle Stahlhut, Laura Navne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A47FCF3-0E24-E03B-E665-350AFC333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7762250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H PowerPoint Skabelon">
  <a:themeElements>
    <a:clrScheme name="Region Hovedstaden Blue">
      <a:dk1>
        <a:srgbClr val="333333"/>
      </a:dk1>
      <a:lt1>
        <a:srgbClr val="FFFFFF"/>
      </a:lt1>
      <a:dk2>
        <a:srgbClr val="575757"/>
      </a:dk2>
      <a:lt2>
        <a:srgbClr val="CCEBFA"/>
      </a:lt2>
      <a:accent1>
        <a:srgbClr val="99D7F6"/>
      </a:accent1>
      <a:accent2>
        <a:srgbClr val="333333"/>
      </a:accent2>
      <a:accent3>
        <a:srgbClr val="4DB9EF"/>
      </a:accent3>
      <a:accent4>
        <a:srgbClr val="666666"/>
      </a:accent4>
      <a:accent5>
        <a:srgbClr val="19A5EA"/>
      </a:accent5>
      <a:accent6>
        <a:srgbClr val="999999"/>
      </a:accent6>
      <a:hlink>
        <a:srgbClr val="007DBB"/>
      </a:hlink>
      <a:folHlink>
        <a:srgbClr val="808080"/>
      </a:folHlink>
    </a:clrScheme>
    <a:fontScheme name="Region Hovedstad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F4A60"/>
        </a:solidFill>
        <a:ln w="9525">
          <a:solidFill>
            <a:srgbClr val="1F4A60"/>
          </a:solidFill>
        </a:ln>
      </a:spPr>
      <a:bodyPr lIns="0" tIns="0" rIns="0" bIns="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rgbClr val="1F293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GION H PowerPoint Skabelon_DK.potx" id="{26986A75-4BB5-4C20-9DD6-E823FDD01161}" vid="{1F3D9A04-036F-41B4-8EF4-D6B3C5EA408C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Arial" panose="020B0604020202020204"/>
        <a:ea typeface=""/>
        <a:cs typeface=""/>
        <a:font script="Jpan" typeface="Arial"/>
        <a:font script="Hang" typeface="Arial"/>
        <a:font script="Hans" typeface="Arial"/>
        <a:font script="Hant" typeface="Arial"/>
        <a:font script="Arab" typeface="Arial"/>
        <a:font script="Hebr" typeface="Arial"/>
        <a:font script="Thai" typeface="Arial"/>
        <a:font script="Ethi" typeface="Arial"/>
        <a:font script="Beng" typeface="Arial"/>
        <a:font script="Gujr" typeface="Arial"/>
        <a:font script="Khmr" typeface="Arial"/>
        <a:font script="Knda" typeface="Arial"/>
        <a:font script="Guru" typeface="Arial"/>
        <a:font script="Cans" typeface="Arial"/>
        <a:font script="Cher" typeface="Arial"/>
        <a:font script="Yiii" typeface="Arial"/>
        <a:font script="Tibt" typeface="Arial"/>
        <a:font script="Thaa" typeface="Arial"/>
        <a:font script="Deva" typeface="Arial"/>
        <a:font script="Telu" typeface="Arial"/>
        <a:font script="Taml" typeface="Arial"/>
        <a:font script="Syrc" typeface="Arial"/>
        <a:font script="Orya" typeface="Arial"/>
        <a:font script="Mlym" typeface="Arial"/>
        <a:font script="Laoo" typeface="Arial"/>
        <a:font script="Sinh" typeface="Arial"/>
        <a:font script="Mong" typeface="Arial"/>
        <a:font script="Viet" typeface="Arial"/>
        <a:font script="Uigh" typeface="Arial"/>
        <a:font script="Geor" typeface="Arial"/>
      </a:majorFont>
      <a:minorFont>
        <a:latin typeface="Arial" panose="020B0604020202020204"/>
        <a:ea typeface=""/>
        <a:cs typeface=""/>
        <a:font script="Jpan" typeface="Arial"/>
        <a:font script="Hang" typeface="Arial"/>
        <a:font script="Hans" typeface="Arial"/>
        <a:font script="Hant" typeface="Arial"/>
        <a:font script="Arab" typeface="Arial"/>
        <a:font script="Hebr" typeface="Arial"/>
        <a:font script="Thai" typeface="Arial"/>
        <a:font script="Ethi" typeface="Arial"/>
        <a:font script="Beng" typeface="Arial"/>
        <a:font script="Gujr" typeface="Arial"/>
        <a:font script="Khmr" typeface="Arial"/>
        <a:font script="Knda" typeface="Arial"/>
        <a:font script="Guru" typeface="Arial"/>
        <a:font script="Cans" typeface="Arial"/>
        <a:font script="Cher" typeface="Arial"/>
        <a:font script="Yiii" typeface="Arial"/>
        <a:font script="Tibt" typeface="Arial"/>
        <a:font script="Thaa" typeface="Arial"/>
        <a:font script="Deva" typeface="Arial"/>
        <a:font script="Telu" typeface="Arial"/>
        <a:font script="Taml" typeface="Arial"/>
        <a:font script="Syrc" typeface="Arial"/>
        <a:font script="Orya" typeface="Arial"/>
        <a:font script="Mlym" typeface="Arial"/>
        <a:font script="Laoo" typeface="Arial"/>
        <a:font script="Sinh" typeface="Arial"/>
        <a:font script="Mong" typeface="Arial"/>
        <a:font script="Viet" typeface="Arial"/>
        <a:font script="Uigh" typeface="Arial"/>
        <a:font script="Geor" typeface="Arial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TemplateConfiguration><![CDATA[{"elementsMetadata":[{"type":"shape","id":"616fbc3e-a062-4f63-b827-557b40dafecf","elementConfiguration":{"inheritDimensions":"inheritNone","width":"6.05 cm","height":"1.9 cm","binding":"UserProfile.EkstraLogo.ExtraLogoSix_PP_DCU_{{DocumentLanguage}}","disableUpdates":false,"type":"image"}},{"type":"shape","id":"8f1b71ea-7d50-475c-a49a-0745c7adc58c","elementConfiguration":{"inheritDimensions":"inheritNone","width":"3.68 cm","height":"1.17 cm","binding":"UserProfile.EkstraLogo.ExtraLogoPPDCU_{{DocumentLanguage}}","disableUpdates":false,"type":"image"}},{"type":"shape","id":"d02b89e0-4138-4930-83b4-54043a3dbe96","elementConfiguration":{"binding":"Form.PresentationTitle","disableUpdates":false,"type":"text"}},{"type":"shape","id":"f1ea7156-3a6d-410c-8e97-f7f07a48ca8c","elementConfiguration":{"binding":"UserProfile.Name","visibility":{"action":"hide","binding":"Form.Manuel_dato","operator":"notEquals","compareValue":""},"disableUpdates":false,"type":"text"}},{"type":"shape","id":"dd6a454b-3a1a-482d-aefe-c0c8925df679","elementConfiguration":{"binding":"Form.Manuel_dato","visibility":{"action":"hide","operator":"equals","compareValue":""},"disableUpdates":false,"type":"text"}},{"type":"shape","id":"fe476e70-f14f-45d4-8423-e57303843df9","elementConfiguration":{"binding":"UserProfile.Office.Virksomhed_{{DocumentLanguage}}","disableUpdates":false,"type":"text"}},{"type":"shape","id":"750fa332-beae-4c16-a70e-824caf587f5e","elementConfiguration":{"binding":"UserProfile.CenterFreeText","visibility":{"action":"hide","binding":"UserProfile.Centers.CenterUI","operator":"notEquals","compareValue":"Intet valgt"},"disableUpdates":false,"type":"text"}},{"type":"shape","id":"9e2e13d5-eaa0-4a94-b8db-f7705050217e","elementConfiguration":{"binding":"UserProfile.Centers.Center_{{DocumentLanguage}}","visibility":{"action":"hide","binding":"UserProfile.Centers.CenterUI","operator":"equals","compareValue":"Intet valgt","compareValues":[]},"disableUpdates":false,"type":"text"}},{"type":"shape","id":"452c7075-035d-4fd7-8065-590aae47dcb7","elementConfiguration":{"inheritDimensions":"inheritWidth","width":"1.91 cm","binding":"UserProfile.Office.LogoH_PP_DCU","disableUpdates":false,"type":"image"}},{"type":"shape","id":"dbfff28d-102c-4068-8630-0c4d85badf9a","elementConfiguration":{"inheritDimensions":"inheritNone","width":"6.05 cm","height":"1.9 cm","binding":"UserProfile.EkstraLogo.ExtraLogoSix_PP_DCU_{{DocumentLanguage}}","disableUpdates":false,"type":"image"}},{"type":"shape","id":"a77db813-f32d-47ed-9afb-032e8d60e237","elementConfiguration":{"inheritDimensions":"inheritNone","width":"3.68 cm","height":"1.17 cm","binding":"UserProfile.EkstraLogo.ExtraLogoPPDCU_{{DocumentLanguage}}","disableUpdates":false,"type":"image"}},{"type":"shape","id":"36c9c3e1-70c5-4e1e-9d5e-751fde88798f","elementConfiguration":{"binding":"Form.PresentationTitle","disableUpdates":false,"type":"text"}},{"type":"shape","id":"eaa4dde9-1360-4984-b635-add6703ad59f","elementConfiguration":{"binding":"UserProfile.Name","visibility":{"action":"hide","binding":"Form.Manuel_dato","operator":"notEquals","compareValue":""},"disableUpdates":false,"type":"text"}},{"type":"shape","id":"fff7e665-7fb8-4d24-a24d-dae746148217","elementConfiguration":{"binding":"Form.Manuel_dato","visibility":{"action":"hide","operator":"equals","compareValue":""},"disableUpdates":false,"type":"text"}},{"type":"shape","id":"387ad281-6ea3-4b18-b180-8086ff0f8472","elementConfiguration":{"binding":"UserProfile.Office.Virksomhed_{{DocumentLanguage}}","disableUpdates":false,"type":"text"}},{"type":"shape","id":"e696609f-2aad-4996-be91-fe37263ca9c0","elementConfiguration":{"binding":"UserProfile.CenterFreeText","visibility":{"action":"hide","binding":"UserProfile.Centers.CenterUI","operator":"notEquals","compareValue":"Intet valgt"},"disableUpdates":false,"type":"text"}},{"type":"shape","id":"19a4923a-860e-44cc-bb4d-c406514f6334","elementConfiguration":{"binding":"UserProfile.Centers.Center_{{DocumentLanguage}}","visibility":{"action":"hide","binding":"UserProfile.Centers.CenterUI","operator":"equals","compareValue":"Intet valgt","compareValues":[]},"disableUpdates":false,"type":"text"}},{"type":"shape","id":"ee7639e0-1cb0-4482-aa0c-0bd970a25633","elementConfiguration":{"inheritDimensions":"inheritWidth","width":"1.91 cm","binding":"UserProfile.Office.LogoH_PP_DCU","disableUpdates":false,"type":"image"}},{"type":"shape","id":"80f0a7f5-9604-4acf-9c65-36749317e5d4","elementConfiguration":{"inheritDimensions":"inheritWidth","width":"1.91 cm","binding":"UserProfile.Office.LogoH_PP_DCU","disableUpdates":false,"type":"image"}},{"type":"shape","id":"78d71121-2da1-452f-9190-0d1f7dcf7d1e","elementConfiguration":{"binding":"Form.PresentationTitle","disableUpdates":false,"type":"text"}},{"type":"shape","id":"26f6c43e-e9eb-4510-9f40-f0f0523c42e5","elementConfiguration":{"binding":"UserProfile.Name","visibility":{"action":"hide","binding":"Form.Manuel_dato","operator":"notEquals","compareValue":""},"disableUpdates":false,"type":"text"}},{"type":"shape","id":"a5983615-6ddc-4e3a-ab36-80fe1907b261","elementConfiguration":{"binding":"Form.Manuel_dato","visibility":{"action":"hide","operator":"equals","compareValue":""},"disableUpdates":false,"type":"text"}},{"type":"shape","id":"51995bd7-071f-4ff8-a71d-fb414e6ba179","elementConfiguration":{"inheritDimensions":"inheritNone","width":"3.68 cm","height":"1.17 cm","binding":"UserProfile.EkstraLogo.ExtraLogoPPNEGDCU_{{DocumentLanguage}}","disableUpdates":false,"type":"image"}},{"type":"shape","id":"7040c273-1039-4891-978f-6c402bda5ecd","elementConfiguration":{"inheritDimensions":"inheritNone","width":"6.05 cm","height":"1.9 cm","binding":"UserProfile.EkstraLogo.ExtraLogoSixNEG_PP_DCU_{{DocumentLanguage}}","disableUpdates":false,"type":"image"}},{"type":"shape","id":"75fdb1c7-ea29-4760-82ce-07ee4910c7a5","elementConfiguration":{"inheritDimensions":"inheritNone","width":"6.05 cm","height":"1.9 cm","binding":"UserProfile.EkstraLogo.ExtraLogoSix_PP_DCU_{{DocumentLanguage}}","disableUpdates":false,"type":"image"}},{"type":"shape","id":"5e15c127-347c-4bc8-940f-2f9ec9a0a5c4","elementConfiguration":{"binding":"Form.PresentationTitle","disableUpdates":false,"type":"text"}},{"type":"shape","id":"75b5439c-fae8-42ce-87f2-410bbdf223c6","elementConfiguration":{"binding":"UserProfile.Name","visibility":{"action":"hide","binding":"Form.Manuel_dato","operator":"notEquals","compareValue":""},"disableUpdates":false,"type":"text"}},{"type":"shape","id":"51c60ee1-8743-475d-a6f8-1557e0ce1e92","elementConfiguration":{"binding":"Form.Manuel_dato","visibility":{"action":"hide","operator":"equals","compareValue":""},"disableUpdates":false,"type":"text"}},{"type":"shape","id":"f0bbb547-13e5-4c97-93e2-730c337c1868","elementConfiguration":{"inheritDimensions":"inheritNone","width":"3.68 cm","height":"1.17 cm","binding":"UserProfile.EkstraLogo.ExtraLogoPPNEGDCU_{{DocumentLanguage}}","disableUpdates":false,"type":"image"}},{"type":"shape","id":"990e6b34-737f-4dac-b50c-8b003e287549","elementConfiguration":{"binding":"UserProfile.Office.Virksomhed_{{DocumentLanguage}}","disableUpdates":false,"type":"text"}},{"type":"shape","id":"2419e5e1-6b49-4937-a1e5-0104dbadefcb","elementConfiguration":{"binding":"UserProfile.CenterFreeText","visibility":{"action":"hide","binding":"UserProfile.Centers.CenterUI","operator":"notEquals","compareValue":"Intet valgt"},"disableUpdates":false,"type":"text"}},{"type":"shape","id":"7a84ad95-43fc-4718-b0f2-d5d5c97d3533","elementConfiguration":{"binding":"UserProfile.Centers.Center_{{DocumentLanguage}}","visibility":{"action":"hide","binding":"UserProfile.Centers.CenterUI","operator":"equals","compareValue":"Intet valgt","compareValues":[]},"disableUpdates":false,"type":"text"}},{"type":"shape","id":"f03ce69c-00d9-4c89-bd79-4a4a33e63ae6","elementConfiguration":{"inheritDimensions":"inheritWidth","width":"1.91 cm","binding":"UserProfile.Office.LogoH_PP_DCU","disableUpdates":false,"type":"image"}},{"type":"shape","id":"1a9fad4e-4d11-482f-8263-4bd1f8091864","elementConfiguration":{"inheritDimensions":"inheritNone","width":"6.05 cm","height":"1.9 cm","binding":"UserProfile.EkstraLogo.ExtraLogoSix_PP_DCU_{{DocumentLanguage}}","disableUpdates":false,"type":"image"}},{"type":"shape","id":"63b77d08-8f4e-45c3-8579-4cee747f300a","elementConfiguration":{"binding":"Form.PresentationTitle","disableUpdates":false,"type":"text"}},{"type":"shape","id":"fe0db3c5-776a-4968-bd20-82f73a3c7ec0","elementConfiguration":{"inheritDimensions":"inheritNone","width":"3.68 cm","height":"1.17 cm","binding":"UserProfile.EkstraLogo.ExtraLogoPPNEGDCU_{{DocumentLanguage}}","disableUpdates":false,"type":"image"}},{"type":"shape","id":"3ae296c7-376c-4739-bfab-694c9d151419","elementConfiguration":{"binding":"UserProfile.Name","visibility":{"action":"hide","binding":"Form.Manuel_dato","operator":"notEquals","compareValue":""},"disableUpdates":false,"type":"text"}},{"type":"shape","id":"038364de-e99e-409d-9979-4e0c3e28fab4","elementConfiguration":{"binding":"Form.Manuel_dato","visibility":{"action":"hide","operator":"equals","compareValue":""},"disableUpdates":false,"type":"text"}},{"type":"shape","id":"e92f346c-372f-45d4-ad39-b4f324b597ac","elementConfiguration":{"binding":"UserProfile.Office.Virksomhed_{{DocumentLanguage}}","disableUpdates":false,"type":"text"}},{"type":"shape","id":"c6ba7668-46f3-4f09-bfa1-792e0ad677d1","elementConfiguration":{"binding":"UserProfile.CenterFreeText","visibility":{"action":"hide","binding":"UserProfile.Centers.CenterUI","operator":"notEquals","compareValue":"Intet valgt"},"disableUpdates":false,"type":"text"}},{"type":"shape","id":"b89bed84-a8a3-4203-92de-b4ea38e740b0","elementConfiguration":{"binding":"UserProfile.Centers.Center_{{DocumentLanguage}}","visibility":{"action":"hide","binding":"UserProfile.Centers.CenterUI","operator":"equals","compareValue":"Intet valgt","compareValues":[]},"disableUpdates":false,"type":"text"}},{"type":"shape","id":"625d3d2b-f49e-4088-880c-88e18d273e4e","elementConfiguration":{"inheritDimensions":"inheritWidth","width":"1.91 cm","binding":"UserProfile.Office.LogoH_PP_DCU","disableUpdates":false,"type":"image"}},{"type":"shape","id":"d3fadc5c-762a-48b3-9a28-dde75a21c12c","elementConfiguration":{"inheritDimensions":"inheritWidth","width":"1.91 cm","binding":"UserProfile.Office.LogoH_PP_DCU","disableUpdates":false,"type":"image"}},{"type":"shape","id":"34b92986-835f-44a6-a2ab-7e5b34340c89","elementConfiguration":{"inheritDimensions":"inheritNone","width":"6.05 cm","height":"1.9 cm","binding":"UserProfile.EkstraLogo.ExtraLogoSixNEG_PP_DCU_{{DocumentLanguage}}","disableUpdates":false,"type":"image"}},{"type":"shape","id":"7458d71b-080d-426e-8526-12c732726618","elementConfiguration":{"binding":"Form.PresentationTitle","disableUpdates":false,"type":"text"}},{"type":"shape","id":"601ca9d3-f880-4093-becb-b9e07499ba6e","elementConfiguration":{"binding":"UserProfile.Name","visibility":{"action":"hide","binding":"Form.Manuel_dato","operator":"notEquals","compareValue":""},"disableUpdates":false,"type":"text"}},{"type":"shape","id":"3e6c1893-d322-4daf-a937-3cafd9db8fb4","elementConfiguration":{"binding":"Form.Manuel_dato","visibility":{"action":"hide","operator":"equals","compareValue":""},"disableUpdates":false,"type":"text"}},{"type":"shape","id":"0c2a498f-21ca-406a-9f89-83e6acc9fe5d","elementConfiguration":{"inheritDimensions":"inheritNone","width":"3.68 cm","height":"1.17 cm","binding":"UserProfile.EkstraLogo.ExtraLogoPPNEGDCU_{{DocumentLanguage}}","disableUpdates":false,"type":"image"}},{"type":"shape","id":"67547a86-72d7-4926-8660-8d478fa5f77d","elementConfiguration":{"binding":"UserProfile.Office.Virksomhed_{{DocumentLanguage}}","disableUpdates":false,"type":"text"}},{"type":"shape","id":"77cefeb3-bc03-4206-9788-84a7cd14166a","elementConfiguration":{"binding":"UserProfile.CenterFreeText","visibility":{"action":"hide","binding":"UserProfile.Centers.CenterUI","operator":"notEquals","compareValue":"Intet valgt","compareValues":[""]},"disableUpdates":false,"type":"text"}},{"type":"shape","id":"5d9fe441-486e-4809-a836-7041ccbef598","elementConfiguration":{"binding":"UserProfile.Centers.Center_{{DocumentLanguage}}","visibility":{"action":"hide","binding":"UserProfile.Centers.CenterUI","operator":"equals","compareValue":"Intet valgt"},"disableUpdates":false,"type":"text"}},{"type":"shape","id":"63ff4b8b-e1c5-4e65-9f6c-d748f40d7579","elementConfiguration":{"inheritDimensions":"inheritWidth","width":"1.91 cm","binding":"UserProfile.Office.LogoH_PP_DCU","disableUpdates":false,"type":"image"}},{"type":"shape","id":"8a78c661-165e-4a76-8b68-88f2931fdc6d","elementConfiguration":{"inheritDimensions":"inheritNone","width":"6.05 cm","height":"1.9 cm","binding":"UserProfile.EkstraLogo.ExtraLogoSix_PP_DCU_{{DocumentLanguage}}","disableUpdates":false,"type":"image"}},{"type":"shape","id":"b8449d90-9977-4a0f-88d5-e8c8a48e72a7","elementConfiguration":{"inheritDimensions":"inheritNone","width":"3.68 cm","height":"1.17 cm","binding":"UserProfile.EkstraLogo.ExtraLogoPPDCU_{{DocumentLanguage}}","disableUpdates":false,"type":"image"}},{"type":"shape","id":"0f1c1373-36a2-4edc-8ef0-0d8e128f5331","elementConfiguration":{"binding":"Form.PresentationTitle","disableUpdates":false,"type":"text"}},{"type":"shape","id":"8ecc7779-44c5-4831-93e7-28aa369effbf","elementConfiguration":{"binding":"UserProfile.Name","visibility":{"action":"hide","binding":"Form.Manuel_dato","operator":"notEquals","compareValue":""},"disableUpdates":false,"type":"text"}},{"type":"shape","id":"6dd22310-aede-40ce-9827-82e8157c49c9","elementConfiguration":{"binding":"Form.Manuel_dato","visibility":{"action":"hide","operator":"equals","compareValue":""},"disableUpdates":false,"type":"text"}},{"type":"shape","id":"41c4260e-aab6-47f1-a61a-e879f100a70c","elementConfiguration":{"binding":"UserProfile.Office.Virksomhed_{{DocumentLanguage}}","disableUpdates":false,"type":"text"}},{"type":"shape","id":"2c862f2b-0dff-46dd-8069-a00645549ba7","elementConfiguration":{"binding":"UserProfile.CenterFreeText","visibility":{"action":"hide","binding":"UserProfile.Centers.CenterUI","operator":"notEquals","compareValue":"Intet valgt"},"disableUpdates":false,"type":"text"}},{"type":"shape","id":"0a7f9b5e-f4c5-4920-b371-da0728ea49db","elementConfiguration":{"binding":"UserProfile.Centers.Center_{{DocumentLanguage}}","visibility":{"action":"hide","binding":"UserProfile.Centers.CenterUI","operator":"equals","compareValue":"Intet valgt","compareValues":[]},"disableUpdates":false,"type":"text"}},{"type":"shape","id":"ef6c21ba-e4c2-4311-ac62-aa14605c8c43","elementConfiguration":{"inheritDimensions":"inheritWidth","width":"1.91 cm","binding":"UserProfile.Office.LogoH_PP_DCU","disableUpdates":false,"type":"image"}},{"type":"shape","id":"fff04cb6-7247-4018-bdaf-d3f5204d00d4","elementConfiguration":{"binding":"Form.PresentationTitle","disableUpdates":false,"type":"text"}},{"type":"shape","id":"80ce2269-3c96-4368-82ef-32f9afe7b6f0","elementConfiguration":{"binding":"UserProfile.Office.Virksomhed_{{DocumentLanguage}}","disableUpdates":false,"type":"text"}},{"type":"shape","id":"8ee18c91-9793-430b-a56c-0c6fbdf5c4f6","elementConfiguration":{"binding":"UserProfile.CenterFreeText","visibility":{"action":"hide","binding":"UserProfile.Centers.CenterUI","operator":"notEquals","compareValue":"Intet valgt","compareValues":[""]},"disableUpdates":false,"type":"text"}},{"type":"shape","id":"f557f2df-55e8-4a28-b5ea-0ba8ff36436f","elementConfiguration":{"binding":"UserProfile.Centers.Center_{{DocumentLanguage}}","visibility":{"action":"hide","binding":"UserProfile.Centers.CenterUI","operator":"equals","compareValue":"Intet valgt"},"disableUpdates":false,"type":"text"}},{"type":"shape","id":"301cf46e-2551-4049-94b3-827ed494a90f","elementConfiguration":{"inheritDimensions":"inheritWidth","width":"1.91 cm","binding":"UserProfile.Office.LogoH_PP_DCU","disableUpdates":false,"type":"image"}},{"type":"shape","id":"3f2b17a8-f615-479e-80ea-40e8eae992be","elementConfiguration":{"inheritDimensions":"inheritNone","width":"6.05 cm","height":"1.9 cm","binding":"UserProfile.EkstraLogo.ExtraLogoSix_PP_DCU_{{DocumentLanguage}}","disableUpdates":false,"type":"image"}},{"type":"shape","id":"dbbb8b97-d5e8-4a54-9895-dc896e7655ae","elementConfiguration":{"inheritDimensions":"inheritNone","width":"3.68 cm","height":"1.17 cm","binding":"UserProfile.EkstraLogo.ExtraLogoPPDCU_{{DocumentLanguage}}","disableUpdates":false,"type":"image"}},{"type":"shape","id":"3e71cfa4-b71d-42b4-9845-3bc8427c9b60","elementConfiguration":{"binding":"Form.PresentationTitle","disableUpdates":false,"type":"text"}},{"type":"shape","id":"757e6650-28a0-457c-8fbb-ad17d522dece","elementConfiguration":{"binding":"UserProfile.Name","visibility":{"action":"hide","binding":"Form.Manuel_dato","operator":"notEquals","compareValue":""},"disableUpdates":false,"type":"text"}},{"type":"shape","id":"c9c8e193-6185-4791-adbf-421c75407443","elementConfiguration":{"binding":"Form.Manuel_dato","visibility":{"action":"hide","operator":"equals","compareValue":""},"disableUpdates":false,"type":"text"}},{"type":"shape","id":"35e8bcd3-56a8-48df-8167-be63eb255746","elementConfiguration":{"binding":"UserProfile.Office.Virksomhed_{{DocumentLanguage}}","disableUpdates":false,"type":"text"}},{"type":"shape","id":"5f023b3e-c1b2-4693-bf4c-03a5d5f489fd","elementConfiguration":{"binding":"UserProfile.CenterFreeText","visibility":{"action":"hide","binding":"UserProfile.Centers.CenterUI","operator":"notEquals","compareValue":"Intet valgt"},"disableUpdates":false,"type":"text"}},{"type":"shape","id":"7425f84c-b4bd-4ee4-8203-10f8d8a25d7c","elementConfiguration":{"binding":"UserProfile.Centers.Center_{{DocumentLanguage}}","visibility":{"action":"hide","binding":"UserProfile.Centers.CenterUI","operator":"equals","compareValue":"Intet valgt","compareValues":[]},"disableUpdates":false,"type":"text"}},{"type":"shape","id":"b0f88f51-5ad3-4eb6-bf6c-b6ca19d65391","elementConfiguration":{"inheritDimensions":"inheritWidth","width":"1.91 cm","binding":"UserProfile.Office.LogoH_PP_DCU","disableUpdates":false,"type":"image"}},{"type":"shape","id":"1aa8106f-6514-40b7-996d-c02d05c7102c","elementConfiguration":{"inheritDimensions":"inheritNone","width":"6.05 cm","height":"1.9 cm","binding":"UserProfile.EkstraLogo.ExtraLogoSixNEG_PP_DCU_{{DocumentLanguage}}","disableUpdates":false,"type":"image"}},{"type":"shape","id":"39ab2a58-7790-477d-aadc-9f82d95decef","elementConfiguration":{"binding":"Form.PresentationTitle","disableUpdates":false,"type":"text"}},{"type":"shape","id":"7f859a7b-a162-4d1c-b677-adb6380e9d2c","elementConfiguration":{"binding":"UserProfile.Name","visibility":{"action":"hide","binding":"Form.Manuel_dato","operator":"notEquals","compareValue":""},"disableUpdates":false,"type":"text"}},{"type":"shape","id":"cd8ccd09-023d-49d8-b0df-a46393982a98","elementConfiguration":{"binding":"Form.Manuel_dato","visibility":{"action":"hide","operator":"equals","compareValue":""},"disableUpdates":false,"type":"text"}},{"type":"shape","id":"1d3e9e4d-05f9-4c9a-9d62-243bc12bcaac","elementConfiguration":{"inheritDimensions":"inheritNone","width":"3.68 cm","height":"1.17 cm","binding":"UserProfile.EkstraLogo.ExtraLogoPPNEGDCU_{{DocumentLanguage}}","disableUpdates":false,"type":"image"}},{"type":"shape","id":"081e141e-e991-4eef-8fd9-da5afaa2e1ee","elementConfiguration":{"binding":"UserProfile.Office.Virksomhed_{{DocumentLanguage}}","disableUpdates":false,"type":"text"}},{"type":"shape","id":"20fb72f5-30b3-4c50-a76e-640b33c62312","elementConfiguration":{"binding":"UserProfile.CenterFreeText","visibility":{"action":"hide","binding":"UserProfile.Centers.CenterUI","operator":"notEquals","compareValue":"Intet valgt","compareValues":[""]},"disableUpdates":false,"type":"text"}},{"type":"shape","id":"ceb3af24-e9bc-4c98-baa8-0aac12ff2bb7","elementConfiguration":{"binding":"UserProfile.Centers.Center_{{DocumentLanguage}}","visibility":{"action":"hide","binding":"UserProfile.Centers.CenterUI","operator":"equals","compareValue":"Intet valgt"},"disableUpdates":false,"type":"text"}},{"type":"shape","id":"7acadeb7-2532-4fbe-9b7b-1fc8c64f5ab9","elementConfiguration":{"inheritDimensions":"inheritWidth","width":"1.91 cm","binding":"UserProfile.Office.LogoH_PP_DCU","disableUpdates":false,"type":"image"}}],"transformationConfigurations":[{"colorTheme":"{{UserProfile.Office.ApplyColorTheme}}","originalColorThemeXml":"<a:clrScheme name=\"Region Hovedstaden Darkblue\" xmlns:a=\"http://schemas.openxmlformats.org/drawingml/2006/main\"><a:dk1><a:srgbClr val=\"333333\" /></a:dk1><a:lt1><a:srgbClr val=\"FFFFFF\" /></a:lt1><a:dk2><a:srgbClr val=\"575757\" /></a:dk2><a:lt2><a:srgbClr val=\"CCD4DD\" /></a:lt2><a:accent1><a:srgbClr val=\"99A8BB\" /></a:accent1><a:accent2><a:srgbClr val=\"333333\" /></a:accent2><a:accent3><a:srgbClr val=\"4D6787\" /></a:accent3><a:accent4><a:srgbClr val=\"666666\" /></a:accent4><a:accent5><a:srgbClr val=\"193C65\" /></a:accent5><a:accent6><a:srgbClr val=\"999999\" /></a:accent6><a:hlink><a:srgbClr val=\"193C65\" /></a:hlink><a:folHlink><a:srgbClr val=\"808080\" /></a:folHlink></a:clrScheme>","disableUpdates":false,"type":"colorTheme"}],"templateName":"","templateDescription":"","enableDocumentContentUpdater":true,"version":"1.3"}]]></TemplafyTemplateConfiguration>
</file>

<file path=customXml/item10.xml><?xml version="1.0" encoding="utf-8"?>
<TemplafySlideTemplateConfiguration><![CDATA[{"documentContentValidatorConfiguration":{"enableDocumentContentValidator":false,"documentContentValidatorVersion":0},"elementsMetadata":[],"slideId":"638162111425883511","enableDocumentContentUpdater":true,"version":"1.3"}]]></TemplafySlideTemplateConfiguration>
</file>

<file path=customXml/item11.xml><?xml version="1.0" encoding="utf-8"?>
<TemplafySlideFormConfiguration><![CDATA[{"formFields":[],"formDataEntries":[]}]]></TemplafySlideFormConfiguration>
</file>

<file path=customXml/item12.xml><?xml version="1.0" encoding="utf-8"?>
<TemplafyFormConfiguration><![CDATA[{"formFields":[{"required":false,"placeholder":"Præsentationens titel/beskrivelse (venstre sidefod)","lines":0,"helpTexts":{"prefix":"","postfix":""},"spacing":{},"type":"textBox","name":"PresentationTitle","label":"Titel/beskrivelse","fullyQualifiedName":"PresentationTitle"},{"required":false,"placeholder":"","lines":0,"helpTexts":{"prefix":"Indsæt ønsket dato (fjerner brugernavnet)","postfix":""},"spacing":{},"type":"textBox","name":"Manuel_dato","label":"Dato","fullyQualifiedName":"Manuel_dato"}],"formDataEntries":[]}]]></TemplafyFormConfiguration>
</file>

<file path=customXml/item13.xml><?xml version="1.0" encoding="utf-8"?>
<TemplafySlideTemplateConfiguration><![CDATA[{"documentContentValidatorConfiguration":{"enableDocumentContentValidator":false,"documentContentValidatorVersion":0},"elementsMetadata":[],"slideId":"638162111427289700","enableDocumentContentUpdater":true,"version":"1.3"}]]></TemplafySlideTemplateConfiguration>
</file>

<file path=customXml/item14.xml><?xml version="1.0" encoding="utf-8"?>
<TemplafySlideTemplateConfiguration><![CDATA[{"documentContentValidatorConfiguration":{"enableDocumentContentValidator":false,"documentContentValidatorVersion":0},"elementsMetadata":[],"slideId":"638211335962045245","enableDocumentContentUpdater":true,"version":"1.3"}]]></TemplafySlideTemplateConfiguration>
</file>

<file path=customXml/item15.xml><?xml version="1.0" encoding="utf-8"?>
<TemplafySlideFormConfiguration><![CDATA[{"formFields":[],"formDataEntries":[]}]]></TemplafySlideFormConfiguration>
</file>

<file path=customXml/item16.xml><?xml version="1.0" encoding="utf-8"?>
<TemplafySlideFormConfiguration><![CDATA[{"formFields":[],"formDataEntries":[]}]]></TemplafySlideFormConfiguration>
</file>

<file path=customXml/item2.xml><?xml version="1.0" encoding="utf-8"?>
<TemplafySlideFormConfiguration><![CDATA[{"formFields":[],"formDataEntries":[]}]]></TemplafySlideFormConfiguration>
</file>

<file path=customXml/item3.xml><?xml version="1.0" encoding="utf-8"?>
<TemplafySlideFormConfiguration><![CDATA[{"formFields":[],"formDataEntries":[]}]]></TemplafySlideFormConfiguration>
</file>

<file path=customXml/item4.xml><?xml version="1.0" encoding="utf-8"?>
<TemplafySlideFormConfiguration><![CDATA[{"formFields":[],"formDataEntries":[]}]]></TemplafySlideFormConfiguration>
</file>

<file path=customXml/item5.xml><?xml version="1.0" encoding="utf-8"?>
<TemplafySlideTemplateConfiguration><![CDATA[{"documentContentValidatorConfiguration":{"enableDocumentContentValidator":false,"documentContentValidatorVersion":0},"elementsMetadata":[],"slideId":"638162111427289700","enableDocumentContentUpdater":true,"version":"1.3"}]]></TemplafySlideTemplateConfiguration>
</file>

<file path=customXml/item6.xml><?xml version="1.0" encoding="utf-8"?>
<TemplafySlideTemplateConfiguration><![CDATA[{"documentContentValidatorConfiguration":{"enableDocumentContentValidator":false,"documentContentValidatorVersion":0},"elementsMetadata":[],"slideId":"638162111424945870","enableDocumentContentUpdater":true,"version":"1.3"}]]></TemplafySlideTemplateConfiguration>
</file>

<file path=customXml/item7.xml><?xml version="1.0" encoding="utf-8"?>
<TemplafySlideTemplateConfiguration><![CDATA[{"documentContentValidatorConfiguration":{"enableDocumentContentValidator":false,"documentContentValidatorVersion":0},"elementsMetadata":[],"slideId":"638162111424633335","enableDocumentContentUpdater":true,"version":"1.3"}]]></TemplafySlideTemplateConfiguration>
</file>

<file path=customXml/item8.xml><?xml version="1.0" encoding="utf-8"?>
<TemplafySlideTemplateConfiguration><![CDATA[{"documentContentValidatorConfiguration":{"enableDocumentContentValidator":false,"documentContentValidatorVersion":0},"elementsMetadata":[],"slideId":"637105359336269917","enableDocumentContentUpdater":true,"version":"1.3"}]]></TemplafySlideTemplateConfiguration>
</file>

<file path=customXml/item9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978984FF-6C25-4FD4-85EA-2F9586C8CA61}">
  <ds:schemaRefs/>
</ds:datastoreItem>
</file>

<file path=customXml/itemProps10.xml><?xml version="1.0" encoding="utf-8"?>
<ds:datastoreItem xmlns:ds="http://schemas.openxmlformats.org/officeDocument/2006/customXml" ds:itemID="{7203D987-BACE-47DC-B202-4D04CB23F76F}">
  <ds:schemaRefs/>
</ds:datastoreItem>
</file>

<file path=customXml/itemProps11.xml><?xml version="1.0" encoding="utf-8"?>
<ds:datastoreItem xmlns:ds="http://schemas.openxmlformats.org/officeDocument/2006/customXml" ds:itemID="{262330D0-72AE-4113-AEEA-627C068177A3}">
  <ds:schemaRefs/>
</ds:datastoreItem>
</file>

<file path=customXml/itemProps12.xml><?xml version="1.0" encoding="utf-8"?>
<ds:datastoreItem xmlns:ds="http://schemas.openxmlformats.org/officeDocument/2006/customXml" ds:itemID="{B0D2E709-FA3C-4E2D-A1F5-DD257C406372}">
  <ds:schemaRefs/>
</ds:datastoreItem>
</file>

<file path=customXml/itemProps13.xml><?xml version="1.0" encoding="utf-8"?>
<ds:datastoreItem xmlns:ds="http://schemas.openxmlformats.org/officeDocument/2006/customXml" ds:itemID="{E5731CAB-8E44-4D26-819E-7147C50CB180}">
  <ds:schemaRefs/>
</ds:datastoreItem>
</file>

<file path=customXml/itemProps14.xml><?xml version="1.0" encoding="utf-8"?>
<ds:datastoreItem xmlns:ds="http://schemas.openxmlformats.org/officeDocument/2006/customXml" ds:itemID="{AC83BB91-70AF-4372-B488-F6F658E99B99}">
  <ds:schemaRefs/>
</ds:datastoreItem>
</file>

<file path=customXml/itemProps15.xml><?xml version="1.0" encoding="utf-8"?>
<ds:datastoreItem xmlns:ds="http://schemas.openxmlformats.org/officeDocument/2006/customXml" ds:itemID="{3FDD76B3-8DCE-4F66-9865-41185F69EF10}">
  <ds:schemaRefs/>
</ds:datastoreItem>
</file>

<file path=customXml/itemProps16.xml><?xml version="1.0" encoding="utf-8"?>
<ds:datastoreItem xmlns:ds="http://schemas.openxmlformats.org/officeDocument/2006/customXml" ds:itemID="{6FE2D7E4-B696-4006-8892-9409D8387B39}">
  <ds:schemaRefs/>
</ds:datastoreItem>
</file>

<file path=customXml/itemProps2.xml><?xml version="1.0" encoding="utf-8"?>
<ds:datastoreItem xmlns:ds="http://schemas.openxmlformats.org/officeDocument/2006/customXml" ds:itemID="{79FFF025-361B-4650-BF10-3772F49D67B8}">
  <ds:schemaRefs/>
</ds:datastoreItem>
</file>

<file path=customXml/itemProps3.xml><?xml version="1.0" encoding="utf-8"?>
<ds:datastoreItem xmlns:ds="http://schemas.openxmlformats.org/officeDocument/2006/customXml" ds:itemID="{240D705B-94E2-4FD3-86A8-20CDFE0BC126}">
  <ds:schemaRefs/>
</ds:datastoreItem>
</file>

<file path=customXml/itemProps4.xml><?xml version="1.0" encoding="utf-8"?>
<ds:datastoreItem xmlns:ds="http://schemas.openxmlformats.org/officeDocument/2006/customXml" ds:itemID="{6135DD6B-13F6-4084-9A83-74BCD2DA0A54}">
  <ds:schemaRefs/>
</ds:datastoreItem>
</file>

<file path=customXml/itemProps5.xml><?xml version="1.0" encoding="utf-8"?>
<ds:datastoreItem xmlns:ds="http://schemas.openxmlformats.org/officeDocument/2006/customXml" ds:itemID="{FE7F2621-E530-4A3F-93AE-A70AC4BE14B4}">
  <ds:schemaRefs/>
</ds:datastoreItem>
</file>

<file path=customXml/itemProps6.xml><?xml version="1.0" encoding="utf-8"?>
<ds:datastoreItem xmlns:ds="http://schemas.openxmlformats.org/officeDocument/2006/customXml" ds:itemID="{E25E2EAB-5755-46F8-8B87-3E93599F92BB}">
  <ds:schemaRefs/>
</ds:datastoreItem>
</file>

<file path=customXml/itemProps7.xml><?xml version="1.0" encoding="utf-8"?>
<ds:datastoreItem xmlns:ds="http://schemas.openxmlformats.org/officeDocument/2006/customXml" ds:itemID="{C3179029-E259-48BA-A880-C4319617920A}">
  <ds:schemaRefs/>
</ds:datastoreItem>
</file>

<file path=customXml/itemProps8.xml><?xml version="1.0" encoding="utf-8"?>
<ds:datastoreItem xmlns:ds="http://schemas.openxmlformats.org/officeDocument/2006/customXml" ds:itemID="{026957DE-A263-4C3E-96D4-107DEBA1D471}">
  <ds:schemaRefs/>
</ds:datastoreItem>
</file>

<file path=customXml/itemProps9.xml><?xml version="1.0" encoding="utf-8"?>
<ds:datastoreItem xmlns:ds="http://schemas.openxmlformats.org/officeDocument/2006/customXml" ds:itemID="{BE8F26EB-1153-4B98-AAC3-D117DA0F337D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354</Words>
  <Application>Microsoft Office PowerPoint</Application>
  <PresentationFormat>Widescreen</PresentationFormat>
  <Paragraphs>57</Paragraphs>
  <Slides>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9" baseType="lpstr">
      <vt:lpstr>Arial</vt:lpstr>
      <vt:lpstr>Calibri</vt:lpstr>
      <vt:lpstr>REGION H PowerPoint Skabelon</vt:lpstr>
      <vt:lpstr>   Being a parent of an individual with Rett syndrome – the parents’ experiences</vt:lpstr>
      <vt:lpstr>Design</vt:lpstr>
      <vt:lpstr>Results – Main theme 1</vt:lpstr>
      <vt:lpstr>Results – main theme 2</vt:lpstr>
      <vt:lpstr>Conclusions</vt:lpstr>
      <vt:lpstr>Thanks to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2023-03-29T08:36:17Z</dcterms:created>
  <dcterms:modified xsi:type="dcterms:W3CDTF">2023-10-04T12:36:34Z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2023-04-04T13:19:01.8314122Z</vt:lpwstr>
  </property>
  <property fmtid="{D5CDD505-2E9C-101B-9397-08002B2CF9AE}" pid="3" name="TemplafyTenantId">
    <vt:lpwstr>regionh</vt:lpwstr>
  </property>
  <property fmtid="{D5CDD505-2E9C-101B-9397-08002B2CF9AE}" pid="4" name="TemplafyTemplateId">
    <vt:lpwstr>638181929702914047</vt:lpwstr>
  </property>
  <property fmtid="{D5CDD505-2E9C-101B-9397-08002B2CF9AE}" pid="5" name="TemplafyUserProfileId">
    <vt:lpwstr>637003473208609228</vt:lpwstr>
  </property>
  <property fmtid="{D5CDD505-2E9C-101B-9397-08002B2CF9AE}" pid="6" name="TemplafyLanguageCode">
    <vt:lpwstr>da-DK</vt:lpwstr>
  </property>
</Properties>
</file>